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3"/>
  </p:notesMasterIdLst>
  <p:sldIdLst>
    <p:sldId id="256" r:id="rId2"/>
    <p:sldId id="260" r:id="rId3"/>
    <p:sldId id="308" r:id="rId4"/>
    <p:sldId id="309" r:id="rId5"/>
    <p:sldId id="311" r:id="rId6"/>
    <p:sldId id="314" r:id="rId7"/>
    <p:sldId id="312" r:id="rId8"/>
    <p:sldId id="313" r:id="rId9"/>
    <p:sldId id="315" r:id="rId10"/>
    <p:sldId id="316" r:id="rId11"/>
    <p:sldId id="317" r:id="rId12"/>
    <p:sldId id="319" r:id="rId13"/>
    <p:sldId id="318" r:id="rId14"/>
    <p:sldId id="320" r:id="rId15"/>
    <p:sldId id="269" r:id="rId16"/>
    <p:sldId id="325" r:id="rId17"/>
    <p:sldId id="262" r:id="rId18"/>
    <p:sldId id="342" r:id="rId19"/>
    <p:sldId id="334" r:id="rId20"/>
    <p:sldId id="322" r:id="rId21"/>
    <p:sldId id="343" r:id="rId22"/>
    <p:sldId id="323" r:id="rId23"/>
    <p:sldId id="335" r:id="rId24"/>
    <p:sldId id="336" r:id="rId25"/>
    <p:sldId id="337" r:id="rId26"/>
    <p:sldId id="338" r:id="rId27"/>
    <p:sldId id="339" r:id="rId28"/>
    <p:sldId id="330" r:id="rId29"/>
    <p:sldId id="340" r:id="rId30"/>
    <p:sldId id="341" r:id="rId31"/>
    <p:sldId id="326" r:id="rId32"/>
  </p:sldIdLst>
  <p:sldSz cx="9144000" cy="5143500" type="screen16x9"/>
  <p:notesSz cx="6858000" cy="9144000"/>
  <p:embeddedFontLst>
    <p:embeddedFont>
      <p:font typeface="Abhaya Libre" panose="020B0604020202020204" charset="0"/>
      <p:regular r:id="rId34"/>
      <p:bold r:id="rId35"/>
    </p:embeddedFont>
    <p:embeddedFont>
      <p:font typeface="Chivo" panose="020B060402020202020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Fredoka One" panose="02000000000000000000" pitchFamily="2" charset="0"/>
      <p:regular r:id="rId44"/>
    </p:embeddedFont>
    <p:embeddedFont>
      <p:font typeface="Palanquin Dark" panose="020B0604020202020204" charset="0"/>
      <p:regular r:id="rId45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sam Abdelrhman" initials="wA" lastIdx="1" clrIdx="0">
    <p:extLst>
      <p:ext uri="{19B8F6BF-5375-455C-9EA6-DF929625EA0E}">
        <p15:presenceInfo xmlns:p15="http://schemas.microsoft.com/office/powerpoint/2012/main" userId="ca6e9e61bf43b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A78AA-BD2D-4A4D-B46A-F107082D971F}">
  <a:tblStyle styleId="{256A78AA-BD2D-4A4D-B46A-F107082D97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90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6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36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84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0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20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1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29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72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19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52a7caf94b_1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52a7caf94b_1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5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68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34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5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5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 hasCustomPrompt="1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2" hasCustomPrompt="1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3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4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5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7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8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9"/>
          <p:cNvSpPr txBox="1">
            <a:spLocks noGrp="1"/>
          </p:cNvSpPr>
          <p:nvPr>
            <p:ph type="title" idx="9" hasCustomPrompt="1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subTitle" idx="1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2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3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2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3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4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5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7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8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9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3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subTitle" idx="1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subTitle" idx="2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3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4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subTitle" idx="5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6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7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8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subTitle" idx="9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13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14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15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138050" y="1213950"/>
            <a:ext cx="2886600" cy="27156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109" name="Google Shape;109;p15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1" r:id="rId6"/>
    <p:sldLayoutId id="2147483663" r:id="rId7"/>
    <p:sldLayoutId id="2147483666" r:id="rId8"/>
    <p:sldLayoutId id="2147483669" r:id="rId9"/>
    <p:sldLayoutId id="2147483671" r:id="rId10"/>
    <p:sldLayoutId id="2147483675" r:id="rId11"/>
    <p:sldLayoutId id="2147483676" r:id="rId12"/>
    <p:sldLayoutId id="2147483680" r:id="rId13"/>
    <p:sldLayoutId id="2147483681" r:id="rId14"/>
    <p:sldLayoutId id="2147483683" r:id="rId15"/>
    <p:sldLayoutId id="214748368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1340602" y="142681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haya Libre" panose="020B0604020202020204" charset="0"/>
                <a:cs typeface="Abhaya Libre" panose="020B0604020202020204" charset="0"/>
              </a:rPr>
              <a:t>API Testing</a:t>
            </a:r>
            <a:br>
              <a:rPr kumimoji="0" lang="en-US" sz="6000" b="1" i="0" u="none" strike="noStrike" kern="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haya Libre" panose="020B0604020202020204" charset="0"/>
                <a:cs typeface="Abhaya Libre" panose="020B0604020202020204" charset="0"/>
              </a:rPr>
            </a:br>
            <a:r>
              <a:rPr kumimoji="0" lang="en-US" sz="6000" b="1" i="0" u="none" strike="noStrike" kern="0" cap="none" spc="6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haya Libre" panose="020B0604020202020204" charset="0"/>
                <a:cs typeface="Abhaya Libre" panose="020B0604020202020204" charset="0"/>
              </a:rPr>
              <a:t>Graduation Project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430781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7030A0"/>
                </a:solidFill>
              </a:rPr>
              <a:t>Wessam Abdulrhman</a:t>
            </a:r>
            <a:endParaRPr sz="2400" dirty="0">
              <a:solidFill>
                <a:srgbClr val="7030A0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42"/>
          <p:cNvCxnSpPr>
            <a:cxnSpLocks/>
          </p:cNvCxnSpPr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E2F2E62-2C97-A8EC-6A39-77AF5305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555" y="4470102"/>
            <a:ext cx="845238" cy="514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  <p:bldP spid="3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5775079" y="926543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8" name="Google Shape;508;p49"/>
          <p:cNvSpPr/>
          <p:nvPr/>
        </p:nvSpPr>
        <p:spPr>
          <a:xfrm>
            <a:off x="4422862" y="1984830"/>
            <a:ext cx="1009294" cy="88501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079586" y="1557606"/>
            <a:ext cx="46858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75" dirty="0"/>
              <a:t>Building</a:t>
            </a:r>
            <a:r>
              <a:rPr lang="en-US" spc="-155" dirty="0"/>
              <a:t> </a:t>
            </a:r>
            <a:r>
              <a:rPr lang="en-US" spc="-70" dirty="0"/>
              <a:t>Blocks</a:t>
            </a:r>
            <a:r>
              <a:rPr lang="en-US" spc="-145" dirty="0"/>
              <a:t> </a:t>
            </a:r>
            <a:r>
              <a:rPr lang="en-US" dirty="0"/>
              <a:t>of</a:t>
            </a:r>
            <a:r>
              <a:rPr lang="en-US" spc="-125" dirty="0"/>
              <a:t> </a:t>
            </a:r>
            <a:r>
              <a:rPr lang="en-US" spc="-10" dirty="0"/>
              <a:t>SOAP</a:t>
            </a:r>
            <a:endParaRPr dirty="0"/>
          </a:p>
        </p:txBody>
      </p: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690204" y="2552475"/>
            <a:ext cx="7392439" cy="1926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A SOAP message is an ordinary XML document which contains:</a:t>
            </a:r>
          </a:p>
          <a:p>
            <a:pPr marL="7429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dirty="0"/>
              <a:t>An Envelope : identifies the XML document as a SOAP message</a:t>
            </a:r>
          </a:p>
          <a:p>
            <a:pPr marL="7429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dirty="0"/>
              <a:t>A Header : contains header information</a:t>
            </a:r>
          </a:p>
          <a:p>
            <a:pPr marL="7429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dirty="0"/>
              <a:t>A Body : contains call and response information</a:t>
            </a:r>
          </a:p>
          <a:p>
            <a:pPr marL="7429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dirty="0"/>
              <a:t>A Fault : contains errors and status information</a:t>
            </a:r>
          </a:p>
        </p:txBody>
      </p:sp>
    </p:spTree>
    <p:extLst>
      <p:ext uri="{BB962C8B-B14F-4D97-AF65-F5344CB8AC3E}">
        <p14:creationId xmlns:p14="http://schemas.microsoft.com/office/powerpoint/2010/main" val="196079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5775079" y="926543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8" name="Google Shape;508;p49"/>
          <p:cNvSpPr/>
          <p:nvPr/>
        </p:nvSpPr>
        <p:spPr>
          <a:xfrm>
            <a:off x="1106225" y="1957275"/>
            <a:ext cx="1009294" cy="88501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</a:t>
            </a:r>
            <a:endParaRPr dirty="0"/>
          </a:p>
        </p:txBody>
      </p: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698369" y="1932179"/>
            <a:ext cx="8257852" cy="2577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REST stands for </a:t>
            </a:r>
            <a:r>
              <a:rPr lang="en-US" b="1" u="sng" dirty="0" err="1"/>
              <a:t>RE</a:t>
            </a:r>
            <a:r>
              <a:rPr lang="en-US" dirty="0" err="1"/>
              <a:t>presentational</a:t>
            </a:r>
            <a:r>
              <a:rPr lang="en-US" dirty="0"/>
              <a:t> </a:t>
            </a:r>
            <a:r>
              <a:rPr lang="en-US" b="1" u="sng" dirty="0"/>
              <a:t>S</a:t>
            </a:r>
            <a:r>
              <a:rPr lang="en-US" dirty="0"/>
              <a:t>tate </a:t>
            </a:r>
            <a:r>
              <a:rPr lang="en-US" b="1" u="sng" dirty="0"/>
              <a:t>T</a:t>
            </a:r>
            <a:r>
              <a:rPr lang="en-US" dirty="0"/>
              <a:t>ransfer.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REST structures data in XML, Json, or any other format that is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Usually JSON is the most widely used format.</a:t>
            </a:r>
          </a:p>
        </p:txBody>
      </p:sp>
    </p:spTree>
    <p:extLst>
      <p:ext uri="{BB962C8B-B14F-4D97-AF65-F5344CB8AC3E}">
        <p14:creationId xmlns:p14="http://schemas.microsoft.com/office/powerpoint/2010/main" val="289342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3598160" y="1043170"/>
            <a:ext cx="2626116" cy="140615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37" name="Google Shape;637;p53"/>
          <p:cNvSpPr txBox="1">
            <a:spLocks noGrp="1"/>
          </p:cNvSpPr>
          <p:nvPr>
            <p:ph type="title"/>
          </p:nvPr>
        </p:nvSpPr>
        <p:spPr>
          <a:xfrm>
            <a:off x="1611850" y="502477"/>
            <a:ext cx="46419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Compare SOAP </a:t>
            </a:r>
            <a:r>
              <a:rPr lang="en-US" dirty="0">
                <a:solidFill>
                  <a:schemeClr val="accent1"/>
                </a:solidFill>
              </a:rPr>
              <a:t>vs</a:t>
            </a:r>
            <a:r>
              <a:rPr lang="en-US" dirty="0"/>
              <a:t> REST</a:t>
            </a:r>
          </a:p>
        </p:txBody>
      </p:sp>
      <p:sp>
        <p:nvSpPr>
          <p:cNvPr id="640" name="Google Shape;640;p53"/>
          <p:cNvSpPr txBox="1">
            <a:spLocks noGrp="1"/>
          </p:cNvSpPr>
          <p:nvPr>
            <p:ph type="subTitle" idx="3"/>
          </p:nvPr>
        </p:nvSpPr>
        <p:spPr>
          <a:xfrm>
            <a:off x="5160637" y="142927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REST</a:t>
            </a:r>
          </a:p>
        </p:txBody>
      </p:sp>
      <p:sp>
        <p:nvSpPr>
          <p:cNvPr id="641" name="Google Shape;641;p53"/>
          <p:cNvSpPr txBox="1">
            <a:spLocks noGrp="1"/>
          </p:cNvSpPr>
          <p:nvPr>
            <p:ph type="subTitle" idx="4"/>
          </p:nvPr>
        </p:nvSpPr>
        <p:spPr>
          <a:xfrm>
            <a:off x="4193607" y="1763415"/>
            <a:ext cx="4811602" cy="29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1792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architectural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style.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21792" marR="356616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can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</a:t>
            </a:r>
            <a:r>
              <a:rPr lang="en-US" b="0" i="0" u="none" strike="noStrike" spc="-6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</a:t>
            </a:r>
            <a:r>
              <a:rPr lang="en-US" b="0" i="0" u="none" strike="noStrike" spc="-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web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services</a:t>
            </a:r>
            <a:r>
              <a:rPr lang="en-US" b="0" i="0" u="none" strike="noStrike" spc="-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because</a:t>
            </a:r>
            <a:r>
              <a:rPr lang="en-US" b="0" i="0" u="none" strike="noStrike" spc="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concept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can</a:t>
            </a:r>
            <a:r>
              <a:rPr lang="en-US" b="0" i="0" u="none" strike="noStrike" spc="-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</a:t>
            </a:r>
            <a:r>
              <a:rPr lang="en-US" b="0" i="0" u="none" strike="noStrike" spc="-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protocol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like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4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HTTP,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21792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Permits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many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formats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including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plain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text,</a:t>
            </a:r>
            <a:r>
              <a:rPr lang="en-US" spc="-1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HTML,</a:t>
            </a:r>
            <a:r>
              <a:rPr lang="en-US" b="0" i="0" u="none" strike="noStrike" spc="-7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XML,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JSON.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21792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Requires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en-US" b="0" i="0" u="none" strike="noStrike" spc="-4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bandwidth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resources.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21792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secure but faster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b="0" i="0" u="none" strike="noStrike" spc="-6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SOAP.</a:t>
            </a:r>
          </a:p>
          <a:p>
            <a:pPr marL="621792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RESTful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web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services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inherit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security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measures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from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underlying</a:t>
            </a:r>
            <a:r>
              <a:rPr lang="en-US" b="0" i="0" u="none" strike="noStrike" spc="-4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transport.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4" name="Google Shape;644;p53"/>
          <p:cNvSpPr txBox="1">
            <a:spLocks noGrp="1"/>
          </p:cNvSpPr>
          <p:nvPr>
            <p:ph type="subTitle" idx="7"/>
          </p:nvPr>
        </p:nvSpPr>
        <p:spPr>
          <a:xfrm>
            <a:off x="737230" y="14854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SOAP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645" name="Google Shape;645;p53"/>
          <p:cNvSpPr txBox="1">
            <a:spLocks noGrp="1"/>
          </p:cNvSpPr>
          <p:nvPr>
            <p:ph type="subTitle" idx="8"/>
          </p:nvPr>
        </p:nvSpPr>
        <p:spPr>
          <a:xfrm>
            <a:off x="372329" y="1750373"/>
            <a:ext cx="4199671" cy="31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protocol.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can’t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because</a:t>
            </a:r>
            <a:r>
              <a:rPr lang="en-US" b="0" i="0" u="none" strike="noStrike" spc="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protocol.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Permits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only</a:t>
            </a:r>
            <a:r>
              <a:rPr lang="en-US" b="0" i="0" u="none" strike="noStrike" spc="-6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XML..</a:t>
            </a:r>
          </a:p>
          <a:p>
            <a:pPr marL="0" indent="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</a:pP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Requires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more</a:t>
            </a:r>
            <a:r>
              <a:rPr lang="en-US" b="0" i="0" u="none" strike="noStrike" spc="-5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bandwidth</a:t>
            </a:r>
            <a:r>
              <a:rPr lang="en-US" b="0" i="0" u="none" strike="noStrike" spc="-1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more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resources.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more</a:t>
            </a:r>
            <a:r>
              <a:rPr lang="en-US" b="0" i="0" u="none" strike="noStrike" spc="-4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reliable</a:t>
            </a:r>
            <a:r>
              <a:rPr lang="en-US" b="0" i="0" u="none" strike="noStrike" spc="-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b="0" i="0" u="none" strike="noStrike" spc="-3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REST.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slower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b="0" i="0" u="none" strike="noStrike" spc="-2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REST.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1440" algn="l" fontAlgn="t"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SOAP</a:t>
            </a:r>
            <a:r>
              <a:rPr lang="en-US" b="0" i="0" u="none" strike="noStrike" spc="-2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defines its</a:t>
            </a:r>
            <a:r>
              <a:rPr lang="en-US" b="0" i="0" u="none" strike="noStrike" spc="-3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own</a:t>
            </a:r>
            <a:r>
              <a:rPr lang="en-US" b="0" i="0" u="none" strike="noStrike" spc="-45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0" i="0" u="none" strike="noStrike" spc="-1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security.</a:t>
            </a:r>
            <a:endParaRPr lang="en-US" b="0" i="0" u="none" strike="noStrike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7427838" y="362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53"/>
          <p:cNvGrpSpPr/>
          <p:nvPr/>
        </p:nvGrpSpPr>
        <p:grpSpPr>
          <a:xfrm rot="464811">
            <a:off x="7624138" y="639412"/>
            <a:ext cx="648951" cy="487702"/>
            <a:chOff x="6736356" y="463130"/>
            <a:chExt cx="648933" cy="487689"/>
          </a:xfrm>
        </p:grpSpPr>
        <p:grpSp>
          <p:nvGrpSpPr>
            <p:cNvPr id="652" name="Google Shape;652;p53"/>
            <p:cNvGrpSpPr/>
            <p:nvPr/>
          </p:nvGrpSpPr>
          <p:grpSpPr>
            <a:xfrm>
              <a:off x="6760636" y="488826"/>
              <a:ext cx="624653" cy="461993"/>
              <a:chOff x="2505625" y="3873250"/>
              <a:chExt cx="487325" cy="360425"/>
            </a:xfrm>
          </p:grpSpPr>
          <p:sp>
            <p:nvSpPr>
              <p:cNvPr id="653" name="Google Shape;653;p53"/>
              <p:cNvSpPr/>
              <p:nvPr/>
            </p:nvSpPr>
            <p:spPr>
              <a:xfrm>
                <a:off x="2781050" y="3873250"/>
                <a:ext cx="211900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4417" extrusionOk="0">
                    <a:moveTo>
                      <a:pt x="795" y="0"/>
                    </a:moveTo>
                    <a:cubicBezTo>
                      <a:pt x="358" y="0"/>
                      <a:pt x="1" y="357"/>
                      <a:pt x="1" y="794"/>
                    </a:cubicBezTo>
                    <a:lnTo>
                      <a:pt x="1" y="1900"/>
                    </a:lnTo>
                    <a:lnTo>
                      <a:pt x="1" y="3613"/>
                    </a:lnTo>
                    <a:lnTo>
                      <a:pt x="1" y="12490"/>
                    </a:lnTo>
                    <a:lnTo>
                      <a:pt x="1" y="13623"/>
                    </a:lnTo>
                    <a:cubicBezTo>
                      <a:pt x="1" y="14060"/>
                      <a:pt x="358" y="14417"/>
                      <a:pt x="795" y="14417"/>
                    </a:cubicBezTo>
                    <a:lnTo>
                      <a:pt x="7682" y="14417"/>
                    </a:lnTo>
                    <a:cubicBezTo>
                      <a:pt x="8119" y="14417"/>
                      <a:pt x="8476" y="14060"/>
                      <a:pt x="8476" y="13623"/>
                    </a:cubicBezTo>
                    <a:lnTo>
                      <a:pt x="8476" y="12490"/>
                    </a:lnTo>
                    <a:lnTo>
                      <a:pt x="8476" y="3613"/>
                    </a:lnTo>
                    <a:lnTo>
                      <a:pt x="8476" y="1900"/>
                    </a:lnTo>
                    <a:lnTo>
                      <a:pt x="8476" y="794"/>
                    </a:lnTo>
                    <a:cubicBezTo>
                      <a:pt x="8476" y="357"/>
                      <a:pt x="8119" y="0"/>
                      <a:pt x="7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3"/>
              <p:cNvSpPr/>
              <p:nvPr/>
            </p:nvSpPr>
            <p:spPr>
              <a:xfrm>
                <a:off x="2505625" y="3873250"/>
                <a:ext cx="211675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4417" extrusionOk="0">
                    <a:moveTo>
                      <a:pt x="785" y="0"/>
                    </a:moveTo>
                    <a:cubicBezTo>
                      <a:pt x="348" y="0"/>
                      <a:pt x="0" y="357"/>
                      <a:pt x="0" y="794"/>
                    </a:cubicBezTo>
                    <a:lnTo>
                      <a:pt x="0" y="1900"/>
                    </a:lnTo>
                    <a:lnTo>
                      <a:pt x="0" y="12490"/>
                    </a:lnTo>
                    <a:lnTo>
                      <a:pt x="0" y="13623"/>
                    </a:lnTo>
                    <a:cubicBezTo>
                      <a:pt x="0" y="14060"/>
                      <a:pt x="348" y="14417"/>
                      <a:pt x="785" y="14417"/>
                    </a:cubicBezTo>
                    <a:lnTo>
                      <a:pt x="7672" y="14417"/>
                    </a:lnTo>
                    <a:cubicBezTo>
                      <a:pt x="8110" y="14417"/>
                      <a:pt x="8466" y="14060"/>
                      <a:pt x="8466" y="13623"/>
                    </a:cubicBezTo>
                    <a:lnTo>
                      <a:pt x="8466" y="12490"/>
                    </a:lnTo>
                    <a:lnTo>
                      <a:pt x="8466" y="1900"/>
                    </a:lnTo>
                    <a:lnTo>
                      <a:pt x="8466" y="794"/>
                    </a:lnTo>
                    <a:cubicBezTo>
                      <a:pt x="8466" y="357"/>
                      <a:pt x="8110" y="0"/>
                      <a:pt x="76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3"/>
              <p:cNvSpPr/>
              <p:nvPr/>
            </p:nvSpPr>
            <p:spPr>
              <a:xfrm>
                <a:off x="2732225" y="4028525"/>
                <a:ext cx="33925" cy="499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97" extrusionOk="0">
                    <a:moveTo>
                      <a:pt x="326" y="0"/>
                    </a:moveTo>
                    <a:cubicBezTo>
                      <a:pt x="250" y="0"/>
                      <a:pt x="174" y="29"/>
                      <a:pt x="116" y="87"/>
                    </a:cubicBezTo>
                    <a:cubicBezTo>
                      <a:pt x="0" y="194"/>
                      <a:pt x="0" y="382"/>
                      <a:pt x="116" y="498"/>
                    </a:cubicBezTo>
                    <a:lnTo>
                      <a:pt x="616" y="997"/>
                    </a:lnTo>
                    <a:lnTo>
                      <a:pt x="116" y="1497"/>
                    </a:lnTo>
                    <a:cubicBezTo>
                      <a:pt x="0" y="1604"/>
                      <a:pt x="0" y="1791"/>
                      <a:pt x="116" y="1907"/>
                    </a:cubicBezTo>
                    <a:cubicBezTo>
                      <a:pt x="178" y="1970"/>
                      <a:pt x="250" y="1996"/>
                      <a:pt x="330" y="1996"/>
                    </a:cubicBezTo>
                    <a:cubicBezTo>
                      <a:pt x="401" y="1996"/>
                      <a:pt x="473" y="1970"/>
                      <a:pt x="535" y="1907"/>
                    </a:cubicBezTo>
                    <a:lnTo>
                      <a:pt x="1240" y="1203"/>
                    </a:lnTo>
                    <a:cubicBezTo>
                      <a:pt x="1356" y="1087"/>
                      <a:pt x="1356" y="899"/>
                      <a:pt x="1240" y="792"/>
                    </a:cubicBezTo>
                    <a:lnTo>
                      <a:pt x="535" y="87"/>
                    </a:lnTo>
                    <a:cubicBezTo>
                      <a:pt x="477" y="29"/>
                      <a:pt x="401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53"/>
            <p:cNvGrpSpPr/>
            <p:nvPr/>
          </p:nvGrpSpPr>
          <p:grpSpPr>
            <a:xfrm>
              <a:off x="6736356" y="463130"/>
              <a:ext cx="610650" cy="456000"/>
              <a:chOff x="1728600" y="3528000"/>
              <a:chExt cx="476400" cy="355750"/>
            </a:xfrm>
          </p:grpSpPr>
          <p:sp>
            <p:nvSpPr>
              <p:cNvPr id="657" name="Google Shape;657;p53"/>
              <p:cNvSpPr/>
              <p:nvPr/>
            </p:nvSpPr>
            <p:spPr>
              <a:xfrm>
                <a:off x="1989975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6" y="563"/>
                    </a:moveTo>
                    <a:cubicBezTo>
                      <a:pt x="7825" y="563"/>
                      <a:pt x="8039" y="768"/>
                      <a:pt x="8039" y="1035"/>
                    </a:cubicBezTo>
                    <a:lnTo>
                      <a:pt x="8039" y="1803"/>
                    </a:lnTo>
                    <a:lnTo>
                      <a:pt x="563" y="1803"/>
                    </a:lnTo>
                    <a:lnTo>
                      <a:pt x="563" y="1035"/>
                    </a:lnTo>
                    <a:cubicBezTo>
                      <a:pt x="563" y="768"/>
                      <a:pt x="777" y="563"/>
                      <a:pt x="1036" y="563"/>
                    </a:cubicBezTo>
                    <a:close/>
                    <a:moveTo>
                      <a:pt x="8039" y="2365"/>
                    </a:moveTo>
                    <a:lnTo>
                      <a:pt x="8039" y="3426"/>
                    </a:lnTo>
                    <a:lnTo>
                      <a:pt x="563" y="3426"/>
                    </a:lnTo>
                    <a:lnTo>
                      <a:pt x="563" y="2365"/>
                    </a:lnTo>
                    <a:close/>
                    <a:moveTo>
                      <a:pt x="8039" y="12410"/>
                    </a:moveTo>
                    <a:lnTo>
                      <a:pt x="8039" y="13204"/>
                    </a:lnTo>
                    <a:cubicBezTo>
                      <a:pt x="8039" y="13462"/>
                      <a:pt x="7825" y="13676"/>
                      <a:pt x="7566" y="13676"/>
                    </a:cubicBezTo>
                    <a:lnTo>
                      <a:pt x="1036" y="13676"/>
                    </a:lnTo>
                    <a:cubicBezTo>
                      <a:pt x="777" y="13676"/>
                      <a:pt x="563" y="13462"/>
                      <a:pt x="563" y="13204"/>
                    </a:cubicBezTo>
                    <a:lnTo>
                      <a:pt x="563" y="12410"/>
                    </a:lnTo>
                    <a:close/>
                    <a:moveTo>
                      <a:pt x="1036" y="0"/>
                    </a:moveTo>
                    <a:cubicBezTo>
                      <a:pt x="465" y="0"/>
                      <a:pt x="1" y="464"/>
                      <a:pt x="1" y="1035"/>
                    </a:cubicBezTo>
                    <a:lnTo>
                      <a:pt x="1" y="10385"/>
                    </a:lnTo>
                    <a:cubicBezTo>
                      <a:pt x="1" y="10536"/>
                      <a:pt x="126" y="10661"/>
                      <a:pt x="286" y="10661"/>
                    </a:cubicBezTo>
                    <a:cubicBezTo>
                      <a:pt x="438" y="10661"/>
                      <a:pt x="563" y="10536"/>
                      <a:pt x="563" y="10385"/>
                    </a:cubicBezTo>
                    <a:lnTo>
                      <a:pt x="563" y="3988"/>
                    </a:lnTo>
                    <a:lnTo>
                      <a:pt x="8039" y="3988"/>
                    </a:lnTo>
                    <a:lnTo>
                      <a:pt x="8039" y="11848"/>
                    </a:lnTo>
                    <a:lnTo>
                      <a:pt x="563" y="11848"/>
                    </a:lnTo>
                    <a:lnTo>
                      <a:pt x="563" y="11517"/>
                    </a:lnTo>
                    <a:cubicBezTo>
                      <a:pt x="563" y="11366"/>
                      <a:pt x="438" y="11241"/>
                      <a:pt x="286" y="11241"/>
                    </a:cubicBezTo>
                    <a:cubicBezTo>
                      <a:pt x="126" y="11241"/>
                      <a:pt x="1" y="11366"/>
                      <a:pt x="1" y="11517"/>
                    </a:cubicBezTo>
                    <a:lnTo>
                      <a:pt x="1" y="13204"/>
                    </a:lnTo>
                    <a:cubicBezTo>
                      <a:pt x="1" y="13774"/>
                      <a:pt x="465" y="14229"/>
                      <a:pt x="1036" y="14229"/>
                    </a:cubicBezTo>
                    <a:lnTo>
                      <a:pt x="7566" y="14229"/>
                    </a:lnTo>
                    <a:cubicBezTo>
                      <a:pt x="8137" y="14229"/>
                      <a:pt x="8601" y="13774"/>
                      <a:pt x="8601" y="13204"/>
                    </a:cubicBezTo>
                    <a:lnTo>
                      <a:pt x="8601" y="1035"/>
                    </a:lnTo>
                    <a:cubicBezTo>
                      <a:pt x="8601" y="464"/>
                      <a:pt x="8137" y="0"/>
                      <a:pt x="75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>
                <a:off x="2045750" y="3550525"/>
                <a:ext cx="660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2364" y="563"/>
                    </a:lnTo>
                    <a:cubicBezTo>
                      <a:pt x="2516" y="563"/>
                      <a:pt x="2641" y="438"/>
                      <a:pt x="2641" y="286"/>
                    </a:cubicBezTo>
                    <a:cubicBezTo>
                      <a:pt x="2641" y="125"/>
                      <a:pt x="2516" y="1"/>
                      <a:pt x="2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>
                <a:off x="2139175" y="3550075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8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>
                <a:off x="2120900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8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2075625" y="3847150"/>
                <a:ext cx="43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4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1728600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5" y="563"/>
                    </a:moveTo>
                    <a:cubicBezTo>
                      <a:pt x="7824" y="563"/>
                      <a:pt x="8038" y="768"/>
                      <a:pt x="8038" y="1035"/>
                    </a:cubicBezTo>
                    <a:lnTo>
                      <a:pt x="8038" y="1803"/>
                    </a:lnTo>
                    <a:lnTo>
                      <a:pt x="562" y="1803"/>
                    </a:lnTo>
                    <a:lnTo>
                      <a:pt x="562" y="1035"/>
                    </a:lnTo>
                    <a:cubicBezTo>
                      <a:pt x="562" y="768"/>
                      <a:pt x="776" y="563"/>
                      <a:pt x="1035" y="563"/>
                    </a:cubicBezTo>
                    <a:close/>
                    <a:moveTo>
                      <a:pt x="8038" y="12410"/>
                    </a:moveTo>
                    <a:lnTo>
                      <a:pt x="8038" y="13204"/>
                    </a:lnTo>
                    <a:cubicBezTo>
                      <a:pt x="8038" y="13462"/>
                      <a:pt x="7824" y="13676"/>
                      <a:pt x="7565" y="13676"/>
                    </a:cubicBezTo>
                    <a:lnTo>
                      <a:pt x="1035" y="13676"/>
                    </a:lnTo>
                    <a:cubicBezTo>
                      <a:pt x="776" y="13676"/>
                      <a:pt x="562" y="13462"/>
                      <a:pt x="562" y="13204"/>
                    </a:cubicBezTo>
                    <a:lnTo>
                      <a:pt x="562" y="12410"/>
                    </a:lnTo>
                    <a:close/>
                    <a:moveTo>
                      <a:pt x="1035" y="0"/>
                    </a:moveTo>
                    <a:cubicBezTo>
                      <a:pt x="464" y="0"/>
                      <a:pt x="0" y="464"/>
                      <a:pt x="0" y="1035"/>
                    </a:cubicBezTo>
                    <a:lnTo>
                      <a:pt x="0" y="6959"/>
                    </a:lnTo>
                    <a:cubicBezTo>
                      <a:pt x="0" y="7111"/>
                      <a:pt x="125" y="7235"/>
                      <a:pt x="286" y="7235"/>
                    </a:cubicBezTo>
                    <a:cubicBezTo>
                      <a:pt x="437" y="7235"/>
                      <a:pt x="562" y="7111"/>
                      <a:pt x="562" y="6959"/>
                    </a:cubicBezTo>
                    <a:lnTo>
                      <a:pt x="562" y="2365"/>
                    </a:lnTo>
                    <a:lnTo>
                      <a:pt x="8038" y="2365"/>
                    </a:lnTo>
                    <a:lnTo>
                      <a:pt x="8038" y="11848"/>
                    </a:lnTo>
                    <a:lnTo>
                      <a:pt x="562" y="11848"/>
                    </a:lnTo>
                    <a:lnTo>
                      <a:pt x="562" y="8101"/>
                    </a:lnTo>
                    <a:cubicBezTo>
                      <a:pt x="562" y="7940"/>
                      <a:pt x="437" y="7815"/>
                      <a:pt x="286" y="7815"/>
                    </a:cubicBezTo>
                    <a:cubicBezTo>
                      <a:pt x="125" y="7815"/>
                      <a:pt x="0" y="7940"/>
                      <a:pt x="0" y="8101"/>
                    </a:cubicBezTo>
                    <a:lnTo>
                      <a:pt x="0" y="13204"/>
                    </a:lnTo>
                    <a:cubicBezTo>
                      <a:pt x="0" y="13774"/>
                      <a:pt x="464" y="14229"/>
                      <a:pt x="1035" y="14229"/>
                    </a:cubicBezTo>
                    <a:lnTo>
                      <a:pt x="7565" y="14229"/>
                    </a:lnTo>
                    <a:cubicBezTo>
                      <a:pt x="8136" y="14229"/>
                      <a:pt x="8600" y="13774"/>
                      <a:pt x="8600" y="13204"/>
                    </a:cubicBezTo>
                    <a:lnTo>
                      <a:pt x="8600" y="1035"/>
                    </a:lnTo>
                    <a:cubicBezTo>
                      <a:pt x="8600" y="464"/>
                      <a:pt x="8136" y="0"/>
                      <a:pt x="75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1784350" y="3550525"/>
                <a:ext cx="662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2365" y="563"/>
                    </a:lnTo>
                    <a:cubicBezTo>
                      <a:pt x="2525" y="563"/>
                      <a:pt x="2650" y="438"/>
                      <a:pt x="2650" y="286"/>
                    </a:cubicBezTo>
                    <a:cubicBezTo>
                      <a:pt x="2650" y="125"/>
                      <a:pt x="2525" y="1"/>
                      <a:pt x="23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1877800" y="355007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1859525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1814250" y="3847150"/>
                <a:ext cx="435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3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>
                <a:off x="1752900" y="3629025"/>
                <a:ext cx="166400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238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2106"/>
                    </a:lnTo>
                    <a:cubicBezTo>
                      <a:pt x="1" y="2258"/>
                      <a:pt x="126" y="2383"/>
                      <a:pt x="277" y="2383"/>
                    </a:cubicBezTo>
                    <a:lnTo>
                      <a:pt x="6379" y="2383"/>
                    </a:lnTo>
                    <a:cubicBezTo>
                      <a:pt x="6531" y="2383"/>
                      <a:pt x="6656" y="2258"/>
                      <a:pt x="6656" y="2106"/>
                    </a:cubicBezTo>
                    <a:lnTo>
                      <a:pt x="6656" y="277"/>
                    </a:lnTo>
                    <a:cubicBezTo>
                      <a:pt x="6656" y="126"/>
                      <a:pt x="6531" y="1"/>
                      <a:pt x="6379" y="1"/>
                    </a:cubicBezTo>
                    <a:lnTo>
                      <a:pt x="5443" y="1"/>
                    </a:lnTo>
                    <a:cubicBezTo>
                      <a:pt x="5291" y="1"/>
                      <a:pt x="5166" y="126"/>
                      <a:pt x="5166" y="277"/>
                    </a:cubicBezTo>
                    <a:cubicBezTo>
                      <a:pt x="5166" y="429"/>
                      <a:pt x="5291" y="554"/>
                      <a:pt x="5443" y="554"/>
                    </a:cubicBezTo>
                    <a:lnTo>
                      <a:pt x="6103" y="554"/>
                    </a:lnTo>
                    <a:lnTo>
                      <a:pt x="6103" y="1829"/>
                    </a:lnTo>
                    <a:lnTo>
                      <a:pt x="554" y="1829"/>
                    </a:lnTo>
                    <a:lnTo>
                      <a:pt x="554" y="554"/>
                    </a:lnTo>
                    <a:lnTo>
                      <a:pt x="4301" y="554"/>
                    </a:lnTo>
                    <a:cubicBezTo>
                      <a:pt x="4461" y="554"/>
                      <a:pt x="4586" y="429"/>
                      <a:pt x="4586" y="277"/>
                    </a:cubicBezTo>
                    <a:cubicBezTo>
                      <a:pt x="4586" y="126"/>
                      <a:pt x="4461" y="1"/>
                      <a:pt x="4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3"/>
              <p:cNvSpPr/>
              <p:nvPr/>
            </p:nvSpPr>
            <p:spPr>
              <a:xfrm>
                <a:off x="1755125" y="36990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3"/>
              <p:cNvSpPr/>
              <p:nvPr/>
            </p:nvSpPr>
            <p:spPr>
              <a:xfrm>
                <a:off x="1755125" y="37231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77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3"/>
              <p:cNvSpPr/>
              <p:nvPr/>
            </p:nvSpPr>
            <p:spPr>
              <a:xfrm>
                <a:off x="1755125" y="37474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3"/>
              <p:cNvSpPr/>
              <p:nvPr/>
            </p:nvSpPr>
            <p:spPr>
              <a:xfrm>
                <a:off x="1755125" y="37715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86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>
                <a:off x="1755125" y="37958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5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5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>
                <a:off x="1755125" y="3602925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>
                <a:off x="1836550" y="36990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1836550" y="37231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77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1836550" y="37474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1836550" y="37715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86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1836550" y="37958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3033" y="563"/>
                    </a:lnTo>
                    <a:cubicBezTo>
                      <a:pt x="3185" y="563"/>
                      <a:pt x="3310" y="438"/>
                      <a:pt x="3310" y="277"/>
                    </a:cubicBezTo>
                    <a:cubicBezTo>
                      <a:pt x="3310" y="125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2014075" y="3593350"/>
                <a:ext cx="1209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4550" y="562"/>
                    </a:lnTo>
                    <a:cubicBezTo>
                      <a:pt x="4711" y="562"/>
                      <a:pt x="4835" y="437"/>
                      <a:pt x="4835" y="286"/>
                    </a:cubicBezTo>
                    <a:cubicBezTo>
                      <a:pt x="4835" y="125"/>
                      <a:pt x="4711" y="0"/>
                      <a:pt x="45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2018750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75" y="562"/>
                    </a:moveTo>
                    <a:lnTo>
                      <a:pt x="227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7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>
                <a:off x="2105275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85" y="562"/>
                    </a:moveTo>
                    <a:lnTo>
                      <a:pt x="228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8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>
                <a:off x="2018750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>
                <a:off x="2018750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>
                <a:off x="2018750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206602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2090575" y="37927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211487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8"/>
                      <a:pt x="286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>
                <a:off x="2105275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>
                <a:off x="2105275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>
                <a:off x="2105275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>
                <a:off x="1950725" y="3682325"/>
                <a:ext cx="3215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893" extrusionOk="0">
                    <a:moveTo>
                      <a:pt x="308" y="1"/>
                    </a:moveTo>
                    <a:cubicBezTo>
                      <a:pt x="237" y="1"/>
                      <a:pt x="166" y="28"/>
                      <a:pt x="108" y="81"/>
                    </a:cubicBezTo>
                    <a:cubicBezTo>
                      <a:pt x="1" y="188"/>
                      <a:pt x="1" y="367"/>
                      <a:pt x="108" y="474"/>
                    </a:cubicBezTo>
                    <a:lnTo>
                      <a:pt x="581" y="946"/>
                    </a:lnTo>
                    <a:lnTo>
                      <a:pt x="108" y="1419"/>
                    </a:lnTo>
                    <a:cubicBezTo>
                      <a:pt x="1" y="1526"/>
                      <a:pt x="1" y="1705"/>
                      <a:pt x="108" y="1812"/>
                    </a:cubicBezTo>
                    <a:cubicBezTo>
                      <a:pt x="161" y="1865"/>
                      <a:pt x="233" y="1892"/>
                      <a:pt x="304" y="1892"/>
                    </a:cubicBezTo>
                    <a:cubicBezTo>
                      <a:pt x="375" y="1892"/>
                      <a:pt x="447" y="1865"/>
                      <a:pt x="509" y="1812"/>
                    </a:cubicBezTo>
                    <a:lnTo>
                      <a:pt x="1178" y="1143"/>
                    </a:lnTo>
                    <a:cubicBezTo>
                      <a:pt x="1285" y="1036"/>
                      <a:pt x="1285" y="857"/>
                      <a:pt x="1178" y="750"/>
                    </a:cubicBezTo>
                    <a:lnTo>
                      <a:pt x="509" y="81"/>
                    </a:lnTo>
                    <a:cubicBezTo>
                      <a:pt x="451" y="28"/>
                      <a:pt x="380" y="1"/>
                      <a:pt x="3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452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5775079" y="926543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8" name="Google Shape;508;p49"/>
          <p:cNvSpPr/>
          <p:nvPr/>
        </p:nvSpPr>
        <p:spPr>
          <a:xfrm>
            <a:off x="4413396" y="1820404"/>
            <a:ext cx="1308467" cy="10522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079587" y="1401869"/>
            <a:ext cx="505179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75" dirty="0"/>
              <a:t>Basic </a:t>
            </a:r>
            <a:r>
              <a:rPr lang="en-US" spc="-75"/>
              <a:t>REST HTTP </a:t>
            </a:r>
            <a:r>
              <a:rPr lang="en-US" spc="-75" dirty="0"/>
              <a:t>Methods</a:t>
            </a:r>
            <a:endParaRPr dirty="0"/>
          </a:p>
        </p:txBody>
      </p: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1079587" y="2207785"/>
            <a:ext cx="3492413" cy="1926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GET : read or retrieve data.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POST : add new data.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PUT : update existing data.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DELETE : delete data.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8976E0F7-5B39-47CB-749E-31228E3DA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9FB58117-ABC6-2DFB-8145-C1ADA1D0DE4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77402" y="2297706"/>
            <a:ext cx="3615680" cy="679496"/>
          </a:xfrm>
        </p:spPr>
        <p:txBody>
          <a:bodyPr/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Best Suited For Exploratory, Manual, And Automation Testing.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Easy User Interface.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DC39235F-A59A-3D26-E75E-CD88627C753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 err="1"/>
              <a:t>Katalon</a:t>
            </a:r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DB50234B-407D-95D6-6313-951E01C68B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30929" y="3707312"/>
            <a:ext cx="3371849" cy="1436188"/>
          </a:xfrm>
        </p:spPr>
        <p:txBody>
          <a:bodyPr/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End-to-end test automation solution that supports multiple types of testing include API.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CB15B6CE-8A4A-5BF7-6E69-699F3A67B33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Rest-assured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F56F62E6-E220-2496-47F6-DBFAF97071F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970150" y="2220412"/>
            <a:ext cx="3615680" cy="527400"/>
          </a:xfrm>
        </p:spPr>
        <p:txBody>
          <a:bodyPr/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Java Library For Performing Automated API Testing.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CEB86C68-B818-B41A-A522-271E409AF54D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JMeter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C290AE9-1674-69D8-9244-A09E9130AA06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73239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Java application.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8C2C06-F442-3340-740F-DA77B279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API Testing Tools: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9F807E0E-580D-A315-5C94-861C7A13DE98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6289F00-74F3-B10F-EACD-F7EE5A58CCF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15214" y="3759846"/>
            <a:ext cx="2260594" cy="1155053"/>
          </a:xfrm>
        </p:spPr>
        <p:txBody>
          <a:bodyPr/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offers a desktop application with a robust and feature-rich user interface.</a:t>
            </a:r>
          </a:p>
        </p:txBody>
      </p:sp>
      <p:pic>
        <p:nvPicPr>
          <p:cNvPr id="5124" name="Picture 4" descr="Postman API Platform Logo PNG vector in SVG, PDF, AI, CDR format">
            <a:extLst>
              <a:ext uri="{FF2B5EF4-FFF2-40B4-BE49-F238E27FC236}">
                <a16:creationId xmlns:a16="http://schemas.microsoft.com/office/drawing/2014/main" id="{E19E153A-70B1-8EF0-3C2E-47BBFB18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69" y="1615558"/>
            <a:ext cx="516841" cy="486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T Assured · GitHub">
            <a:extLst>
              <a:ext uri="{FF2B5EF4-FFF2-40B4-BE49-F238E27FC236}">
                <a16:creationId xmlns:a16="http://schemas.microsoft.com/office/drawing/2014/main" id="{9B384F4D-4385-2A84-BC99-57B77CFB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49" y="1614157"/>
            <a:ext cx="516841" cy="486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iddler Download for Free - 2024 Latest Version">
            <a:extLst>
              <a:ext uri="{FF2B5EF4-FFF2-40B4-BE49-F238E27FC236}">
                <a16:creationId xmlns:a16="http://schemas.microsoft.com/office/drawing/2014/main" id="{3E97846F-0BEA-485A-686B-06A3C847D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2" y="3242221"/>
            <a:ext cx="412556" cy="4125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30" name="Picture 10" descr="Introduction To Katalon Studio - Knoldus Blogs">
            <a:extLst>
              <a:ext uri="{FF2B5EF4-FFF2-40B4-BE49-F238E27FC236}">
                <a16:creationId xmlns:a16="http://schemas.microsoft.com/office/drawing/2014/main" id="{DA7E8E85-9DC8-0EAE-D54C-3E161B5C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20" y="3361857"/>
            <a:ext cx="1037217" cy="2403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32" name="Picture 12" descr="JMeter in the cloud - Flood">
            <a:extLst>
              <a:ext uri="{FF2B5EF4-FFF2-40B4-BE49-F238E27FC236}">
                <a16:creationId xmlns:a16="http://schemas.microsoft.com/office/drawing/2014/main" id="{0F122399-2677-5B1F-C5F0-3E5DDB4A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51" y="3149503"/>
            <a:ext cx="490069" cy="4900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9775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5"/>
          <p:cNvGrpSpPr/>
          <p:nvPr/>
        </p:nvGrpSpPr>
        <p:grpSpPr>
          <a:xfrm>
            <a:off x="5128125" y="1257062"/>
            <a:ext cx="2925350" cy="2553827"/>
            <a:chOff x="5128125" y="1257062"/>
            <a:chExt cx="2925350" cy="2553827"/>
          </a:xfrm>
        </p:grpSpPr>
        <p:grpSp>
          <p:nvGrpSpPr>
            <p:cNvPr id="777" name="Google Shape;777;p55"/>
            <p:cNvGrpSpPr/>
            <p:nvPr/>
          </p:nvGrpSpPr>
          <p:grpSpPr>
            <a:xfrm>
              <a:off x="5238275" y="1257062"/>
              <a:ext cx="2815200" cy="2478277"/>
              <a:chOff x="5090400" y="1283477"/>
              <a:chExt cx="2815200" cy="2478277"/>
            </a:xfrm>
          </p:grpSpPr>
          <p:sp>
            <p:nvSpPr>
              <p:cNvPr id="778" name="Google Shape;778;p55"/>
              <p:cNvSpPr/>
              <p:nvPr/>
            </p:nvSpPr>
            <p:spPr>
              <a:xfrm>
                <a:off x="5983950" y="3355103"/>
                <a:ext cx="1028100" cy="364800"/>
              </a:xfrm>
              <a:prstGeom prst="trapezoid">
                <a:avLst>
                  <a:gd name="adj" fmla="val 184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5090850" y="1283477"/>
                <a:ext cx="2814300" cy="2119500"/>
              </a:xfrm>
              <a:prstGeom prst="roundRect">
                <a:avLst>
                  <a:gd name="adj" fmla="val 581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 rot="10800000">
                <a:off x="5090400" y="3127925"/>
                <a:ext cx="2815200" cy="274800"/>
              </a:xfrm>
              <a:prstGeom prst="round2SameRect">
                <a:avLst>
                  <a:gd name="adj1" fmla="val 41621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6430650" y="3197975"/>
                <a:ext cx="134700" cy="134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5"/>
              <p:cNvSpPr/>
              <p:nvPr/>
            </p:nvSpPr>
            <p:spPr>
              <a:xfrm>
                <a:off x="5929800" y="3694853"/>
                <a:ext cx="1136400" cy="66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55"/>
            <p:cNvGrpSpPr/>
            <p:nvPr/>
          </p:nvGrpSpPr>
          <p:grpSpPr>
            <a:xfrm>
              <a:off x="5128125" y="1332612"/>
              <a:ext cx="2815200" cy="2478277"/>
              <a:chOff x="5090400" y="1283477"/>
              <a:chExt cx="2815200" cy="2478277"/>
            </a:xfrm>
          </p:grpSpPr>
          <p:sp>
            <p:nvSpPr>
              <p:cNvPr id="784" name="Google Shape;784;p55"/>
              <p:cNvSpPr/>
              <p:nvPr/>
            </p:nvSpPr>
            <p:spPr>
              <a:xfrm>
                <a:off x="5983950" y="3355103"/>
                <a:ext cx="1028100" cy="364800"/>
              </a:xfrm>
              <a:prstGeom prst="trapezoid">
                <a:avLst>
                  <a:gd name="adj" fmla="val 18467"/>
                </a:avLst>
              </a:prstGeom>
              <a:solidFill>
                <a:srgbClr val="F1EF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5090850" y="1283477"/>
                <a:ext cx="2814300" cy="2119500"/>
              </a:xfrm>
              <a:prstGeom prst="roundRect">
                <a:avLst>
                  <a:gd name="adj" fmla="val 5810"/>
                </a:avLst>
              </a:prstGeom>
              <a:solidFill>
                <a:srgbClr val="F1EF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 rot="10800000">
                <a:off x="5090400" y="3127925"/>
                <a:ext cx="2815200" cy="274800"/>
              </a:xfrm>
              <a:prstGeom prst="round2SameRect">
                <a:avLst>
                  <a:gd name="adj1" fmla="val 41621"/>
                  <a:gd name="adj2" fmla="val 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6430650" y="3197975"/>
                <a:ext cx="134700" cy="13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5929800" y="3694853"/>
                <a:ext cx="1136400" cy="669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0" name="Google Shape;790;p55"/>
          <p:cNvSpPr/>
          <p:nvPr/>
        </p:nvSpPr>
        <p:spPr>
          <a:xfrm>
            <a:off x="2287325" y="1880122"/>
            <a:ext cx="1108566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91" name="Google Shape;791;p55"/>
          <p:cNvSpPr txBox="1">
            <a:spLocks noGrp="1"/>
          </p:cNvSpPr>
          <p:nvPr>
            <p:ph type="subTitle" idx="1"/>
          </p:nvPr>
        </p:nvSpPr>
        <p:spPr>
          <a:xfrm>
            <a:off x="522513" y="2118488"/>
            <a:ext cx="4379661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Conducting end-to-end API testing for XYZ Company's Employee Management System.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“By Postman Tool”</a:t>
            </a:r>
          </a:p>
        </p:txBody>
      </p:sp>
      <p:sp>
        <p:nvSpPr>
          <p:cNvPr id="792" name="Google Shape;792;p55"/>
          <p:cNvSpPr txBox="1">
            <a:spLocks noGrp="1"/>
          </p:cNvSpPr>
          <p:nvPr>
            <p:ph type="title"/>
          </p:nvPr>
        </p:nvSpPr>
        <p:spPr>
          <a:xfrm>
            <a:off x="2109936" y="1213269"/>
            <a:ext cx="2123543" cy="5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API Testing Project </a:t>
            </a:r>
            <a:endParaRPr sz="3000" dirty="0"/>
          </a:p>
        </p:txBody>
      </p:sp>
      <p:grpSp>
        <p:nvGrpSpPr>
          <p:cNvPr id="793" name="Google Shape;793;p55"/>
          <p:cNvGrpSpPr/>
          <p:nvPr/>
        </p:nvGrpSpPr>
        <p:grpSpPr>
          <a:xfrm>
            <a:off x="5238271" y="3003162"/>
            <a:ext cx="2594995" cy="83700"/>
            <a:chOff x="5200510" y="2954025"/>
            <a:chExt cx="2594995" cy="83700"/>
          </a:xfrm>
        </p:grpSpPr>
        <p:grpSp>
          <p:nvGrpSpPr>
            <p:cNvPr id="794" name="Google Shape;794;p55"/>
            <p:cNvGrpSpPr/>
            <p:nvPr/>
          </p:nvGrpSpPr>
          <p:grpSpPr>
            <a:xfrm>
              <a:off x="5310851" y="2959677"/>
              <a:ext cx="2484653" cy="72388"/>
              <a:chOff x="532225" y="4215350"/>
              <a:chExt cx="3429000" cy="99900"/>
            </a:xfrm>
          </p:grpSpPr>
          <p:sp>
            <p:nvSpPr>
              <p:cNvPr id="795" name="Google Shape;795;p55"/>
              <p:cNvSpPr/>
              <p:nvPr/>
            </p:nvSpPr>
            <p:spPr>
              <a:xfrm>
                <a:off x="532225" y="4247750"/>
                <a:ext cx="3429000" cy="35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532225" y="4247750"/>
                <a:ext cx="1609200" cy="35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5"/>
              <p:cNvSpPr/>
              <p:nvPr/>
            </p:nvSpPr>
            <p:spPr>
              <a:xfrm>
                <a:off x="2116350" y="4215350"/>
                <a:ext cx="99900" cy="99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" name="Google Shape;798;p55"/>
            <p:cNvSpPr/>
            <p:nvPr/>
          </p:nvSpPr>
          <p:spPr>
            <a:xfrm rot="5400000">
              <a:off x="5194810" y="2959725"/>
              <a:ext cx="83700" cy="723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 descr="Postman Visualization from APIs | Devpost">
            <a:extLst>
              <a:ext uri="{FF2B5EF4-FFF2-40B4-BE49-F238E27FC236}">
                <a16:creationId xmlns:a16="http://schemas.microsoft.com/office/drawing/2014/main" id="{8B872514-4D3F-9CC1-AFF9-AABC954C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93" y="1465881"/>
            <a:ext cx="2705140" cy="1566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51A784-1661-AF13-70F9-8001611B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295F2-0235-8004-0908-C4866EBF4E74}"/>
              </a:ext>
            </a:extLst>
          </p:cNvPr>
          <p:cNvSpPr txBox="1"/>
          <p:nvPr/>
        </p:nvSpPr>
        <p:spPr>
          <a:xfrm>
            <a:off x="873579" y="1404257"/>
            <a:ext cx="65151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 ID can not be blank, ID can be only numbers.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 first and last name must not be blank.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Employee’s mobile number format contains only number.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Employee’s mobile number is 11 digits.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Employee’s email can not be blank and format must be valid.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Employee’s salary is only numbers.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Get, Post, Delete and Put Methods response time must be less that 200 </a:t>
            </a:r>
            <a:r>
              <a:rPr lang="en-US" dirty="0" err="1"/>
              <a:t>ms.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633108" y="1946513"/>
            <a:ext cx="589461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          End-to-End Scenario with  Valid Data</a:t>
            </a:r>
            <a:endParaRPr sz="4000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Postman</a:t>
            </a:r>
            <a:endParaRPr dirty="0"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411600" y="2387396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50;p47">
            <a:extLst>
              <a:ext uri="{FF2B5EF4-FFF2-40B4-BE49-F238E27FC236}">
                <a16:creationId xmlns:a16="http://schemas.microsoft.com/office/drawing/2014/main" id="{6250E43D-C0B9-EB9E-50BA-A159B8F99A3E}"/>
              </a:ext>
            </a:extLst>
          </p:cNvPr>
          <p:cNvGrpSpPr/>
          <p:nvPr/>
        </p:nvGrpSpPr>
        <p:grpSpPr>
          <a:xfrm rot="285676">
            <a:off x="1199175" y="977298"/>
            <a:ext cx="555348" cy="461202"/>
            <a:chOff x="449750" y="2398375"/>
            <a:chExt cx="555375" cy="461225"/>
          </a:xfrm>
        </p:grpSpPr>
        <p:sp>
          <p:nvSpPr>
            <p:cNvPr id="3" name="Google Shape;451;p47">
              <a:extLst>
                <a:ext uri="{FF2B5EF4-FFF2-40B4-BE49-F238E27FC236}">
                  <a16:creationId xmlns:a16="http://schemas.microsoft.com/office/drawing/2014/main" id="{3DD50963-9EE0-8DE2-DA13-8D9503105BCA}"/>
                </a:ext>
              </a:extLst>
            </p:cNvPr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452;p47">
              <a:extLst>
                <a:ext uri="{FF2B5EF4-FFF2-40B4-BE49-F238E27FC236}">
                  <a16:creationId xmlns:a16="http://schemas.microsoft.com/office/drawing/2014/main" id="{41C04206-6CF5-6E33-7C70-0B25F315A916}"/>
                </a:ext>
              </a:extLst>
            </p:cNvPr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5" name="Google Shape;453;p47">
                <a:extLst>
                  <a:ext uri="{FF2B5EF4-FFF2-40B4-BE49-F238E27FC236}">
                    <a16:creationId xmlns:a16="http://schemas.microsoft.com/office/drawing/2014/main" id="{4AD4BC05-E1F9-E783-4DA2-11A5CAAC99B8}"/>
                  </a:ext>
                </a:extLst>
              </p:cNvPr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54;p47">
                <a:extLst>
                  <a:ext uri="{FF2B5EF4-FFF2-40B4-BE49-F238E27FC236}">
                    <a16:creationId xmlns:a16="http://schemas.microsoft.com/office/drawing/2014/main" id="{9280770C-EE4D-AB4D-D71D-D35A9C475009}"/>
                  </a:ext>
                </a:extLst>
              </p:cNvPr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5;p47">
                <a:extLst>
                  <a:ext uri="{FF2B5EF4-FFF2-40B4-BE49-F238E27FC236}">
                    <a16:creationId xmlns:a16="http://schemas.microsoft.com/office/drawing/2014/main" id="{DD0842AD-6F56-FCEC-06EF-BC58F4D6582F}"/>
                  </a:ext>
                </a:extLst>
              </p:cNvPr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6;p47">
                <a:extLst>
                  <a:ext uri="{FF2B5EF4-FFF2-40B4-BE49-F238E27FC236}">
                    <a16:creationId xmlns:a16="http://schemas.microsoft.com/office/drawing/2014/main" id="{B0A32F22-0BA9-84AE-ED81-E2995D4A2C79}"/>
                  </a:ext>
                </a:extLst>
              </p:cNvPr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57;p47">
                <a:extLst>
                  <a:ext uri="{FF2B5EF4-FFF2-40B4-BE49-F238E27FC236}">
                    <a16:creationId xmlns:a16="http://schemas.microsoft.com/office/drawing/2014/main" id="{17ABE362-C16E-74E5-CBEA-9DE0A5E5CB5C}"/>
                  </a:ext>
                </a:extLst>
              </p:cNvPr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58;p47">
                <a:extLst>
                  <a:ext uri="{FF2B5EF4-FFF2-40B4-BE49-F238E27FC236}">
                    <a16:creationId xmlns:a16="http://schemas.microsoft.com/office/drawing/2014/main" id="{00894FF8-0E98-8CCC-048F-36906B5AB948}"/>
                  </a:ext>
                </a:extLst>
              </p:cNvPr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59;p47">
                <a:extLst>
                  <a:ext uri="{FF2B5EF4-FFF2-40B4-BE49-F238E27FC236}">
                    <a16:creationId xmlns:a16="http://schemas.microsoft.com/office/drawing/2014/main" id="{FAA8DAEE-B4AA-2213-C29E-D57FF9002924}"/>
                  </a:ext>
                </a:extLst>
              </p:cNvPr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0;p47">
                <a:extLst>
                  <a:ext uri="{FF2B5EF4-FFF2-40B4-BE49-F238E27FC236}">
                    <a16:creationId xmlns:a16="http://schemas.microsoft.com/office/drawing/2014/main" id="{FA8F32A1-0261-9F5C-70F1-6469CD61BD4E}"/>
                  </a:ext>
                </a:extLst>
              </p:cNvPr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1;p47">
                <a:extLst>
                  <a:ext uri="{FF2B5EF4-FFF2-40B4-BE49-F238E27FC236}">
                    <a16:creationId xmlns:a16="http://schemas.microsoft.com/office/drawing/2014/main" id="{BF6A1E3F-900B-95E2-90B9-6A02C51F365B}"/>
                  </a:ext>
                </a:extLst>
              </p:cNvPr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;p47">
                <a:extLst>
                  <a:ext uri="{FF2B5EF4-FFF2-40B4-BE49-F238E27FC236}">
                    <a16:creationId xmlns:a16="http://schemas.microsoft.com/office/drawing/2014/main" id="{BB4B6C73-E2EC-7DEB-8BDB-28B383B292D8}"/>
                  </a:ext>
                </a:extLst>
              </p:cNvPr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3;p47">
                <a:extLst>
                  <a:ext uri="{FF2B5EF4-FFF2-40B4-BE49-F238E27FC236}">
                    <a16:creationId xmlns:a16="http://schemas.microsoft.com/office/drawing/2014/main" id="{63EF76C0-C4A3-97AB-EDB1-43E0382E961F}"/>
                  </a:ext>
                </a:extLst>
              </p:cNvPr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4;p47">
                <a:extLst>
                  <a:ext uri="{FF2B5EF4-FFF2-40B4-BE49-F238E27FC236}">
                    <a16:creationId xmlns:a16="http://schemas.microsoft.com/office/drawing/2014/main" id="{04BCD658-769E-422C-2B08-836458D4C212}"/>
                  </a:ext>
                </a:extLst>
              </p:cNvPr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5;p47">
                <a:extLst>
                  <a:ext uri="{FF2B5EF4-FFF2-40B4-BE49-F238E27FC236}">
                    <a16:creationId xmlns:a16="http://schemas.microsoft.com/office/drawing/2014/main" id="{7047F6E8-4BB7-4988-84B1-305B2FCBDE8E}"/>
                  </a:ext>
                </a:extLst>
              </p:cNvPr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6;p47">
                <a:extLst>
                  <a:ext uri="{FF2B5EF4-FFF2-40B4-BE49-F238E27FC236}">
                    <a16:creationId xmlns:a16="http://schemas.microsoft.com/office/drawing/2014/main" id="{93CF845B-CCB3-20C2-2229-D6FF9E4E7E1D}"/>
                  </a:ext>
                </a:extLst>
              </p:cNvPr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;p47">
                <a:extLst>
                  <a:ext uri="{FF2B5EF4-FFF2-40B4-BE49-F238E27FC236}">
                    <a16:creationId xmlns:a16="http://schemas.microsoft.com/office/drawing/2014/main" id="{B0E377AE-9579-BB03-FAED-D7DC379B6CF0}"/>
                  </a:ext>
                </a:extLst>
              </p:cNvPr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8;p47">
                <a:extLst>
                  <a:ext uri="{FF2B5EF4-FFF2-40B4-BE49-F238E27FC236}">
                    <a16:creationId xmlns:a16="http://schemas.microsoft.com/office/drawing/2014/main" id="{92A5AA67-1FAE-D2B6-761D-B3AE9CF51571}"/>
                  </a:ext>
                </a:extLst>
              </p:cNvPr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3598160" y="1043170"/>
            <a:ext cx="2626116" cy="140615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37" name="Google Shape;637;p53"/>
          <p:cNvSpPr txBox="1">
            <a:spLocks noGrp="1"/>
          </p:cNvSpPr>
          <p:nvPr>
            <p:ph type="title"/>
          </p:nvPr>
        </p:nvSpPr>
        <p:spPr>
          <a:xfrm>
            <a:off x="1611850" y="502477"/>
            <a:ext cx="46419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Collection</a:t>
            </a:r>
          </a:p>
        </p:txBody>
      </p:sp>
      <p:sp>
        <p:nvSpPr>
          <p:cNvPr id="644" name="Google Shape;644;p53"/>
          <p:cNvSpPr txBox="1">
            <a:spLocks noGrp="1"/>
          </p:cNvSpPr>
          <p:nvPr>
            <p:ph type="subTitle" idx="7"/>
          </p:nvPr>
        </p:nvSpPr>
        <p:spPr>
          <a:xfrm>
            <a:off x="737229" y="1485449"/>
            <a:ext cx="6145263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1- </a:t>
            </a:r>
            <a:r>
              <a:rPr lang="en-US" dirty="0">
                <a:solidFill>
                  <a:srgbClr val="7030A0"/>
                </a:solidFill>
              </a:rPr>
              <a:t>E2E Scenario with Employee Valid Data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7427838" y="362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53"/>
          <p:cNvGrpSpPr/>
          <p:nvPr/>
        </p:nvGrpSpPr>
        <p:grpSpPr>
          <a:xfrm rot="464811">
            <a:off x="7624138" y="639412"/>
            <a:ext cx="648951" cy="487702"/>
            <a:chOff x="6736356" y="463130"/>
            <a:chExt cx="648933" cy="487689"/>
          </a:xfrm>
        </p:grpSpPr>
        <p:grpSp>
          <p:nvGrpSpPr>
            <p:cNvPr id="652" name="Google Shape;652;p53"/>
            <p:cNvGrpSpPr/>
            <p:nvPr/>
          </p:nvGrpSpPr>
          <p:grpSpPr>
            <a:xfrm>
              <a:off x="6760636" y="488826"/>
              <a:ext cx="624653" cy="461993"/>
              <a:chOff x="2505625" y="3873250"/>
              <a:chExt cx="487325" cy="360425"/>
            </a:xfrm>
          </p:grpSpPr>
          <p:sp>
            <p:nvSpPr>
              <p:cNvPr id="653" name="Google Shape;653;p53"/>
              <p:cNvSpPr/>
              <p:nvPr/>
            </p:nvSpPr>
            <p:spPr>
              <a:xfrm>
                <a:off x="2781050" y="3873250"/>
                <a:ext cx="211900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4417" extrusionOk="0">
                    <a:moveTo>
                      <a:pt x="795" y="0"/>
                    </a:moveTo>
                    <a:cubicBezTo>
                      <a:pt x="358" y="0"/>
                      <a:pt x="1" y="357"/>
                      <a:pt x="1" y="794"/>
                    </a:cubicBezTo>
                    <a:lnTo>
                      <a:pt x="1" y="1900"/>
                    </a:lnTo>
                    <a:lnTo>
                      <a:pt x="1" y="3613"/>
                    </a:lnTo>
                    <a:lnTo>
                      <a:pt x="1" y="12490"/>
                    </a:lnTo>
                    <a:lnTo>
                      <a:pt x="1" y="13623"/>
                    </a:lnTo>
                    <a:cubicBezTo>
                      <a:pt x="1" y="14060"/>
                      <a:pt x="358" y="14417"/>
                      <a:pt x="795" y="14417"/>
                    </a:cubicBezTo>
                    <a:lnTo>
                      <a:pt x="7682" y="14417"/>
                    </a:lnTo>
                    <a:cubicBezTo>
                      <a:pt x="8119" y="14417"/>
                      <a:pt x="8476" y="14060"/>
                      <a:pt x="8476" y="13623"/>
                    </a:cubicBezTo>
                    <a:lnTo>
                      <a:pt x="8476" y="12490"/>
                    </a:lnTo>
                    <a:lnTo>
                      <a:pt x="8476" y="3613"/>
                    </a:lnTo>
                    <a:lnTo>
                      <a:pt x="8476" y="1900"/>
                    </a:lnTo>
                    <a:lnTo>
                      <a:pt x="8476" y="794"/>
                    </a:lnTo>
                    <a:cubicBezTo>
                      <a:pt x="8476" y="357"/>
                      <a:pt x="8119" y="0"/>
                      <a:pt x="7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3"/>
              <p:cNvSpPr/>
              <p:nvPr/>
            </p:nvSpPr>
            <p:spPr>
              <a:xfrm>
                <a:off x="2505625" y="3873250"/>
                <a:ext cx="211675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4417" extrusionOk="0">
                    <a:moveTo>
                      <a:pt x="785" y="0"/>
                    </a:moveTo>
                    <a:cubicBezTo>
                      <a:pt x="348" y="0"/>
                      <a:pt x="0" y="357"/>
                      <a:pt x="0" y="794"/>
                    </a:cubicBezTo>
                    <a:lnTo>
                      <a:pt x="0" y="1900"/>
                    </a:lnTo>
                    <a:lnTo>
                      <a:pt x="0" y="12490"/>
                    </a:lnTo>
                    <a:lnTo>
                      <a:pt x="0" y="13623"/>
                    </a:lnTo>
                    <a:cubicBezTo>
                      <a:pt x="0" y="14060"/>
                      <a:pt x="348" y="14417"/>
                      <a:pt x="785" y="14417"/>
                    </a:cubicBezTo>
                    <a:lnTo>
                      <a:pt x="7672" y="14417"/>
                    </a:lnTo>
                    <a:cubicBezTo>
                      <a:pt x="8110" y="14417"/>
                      <a:pt x="8466" y="14060"/>
                      <a:pt x="8466" y="13623"/>
                    </a:cubicBezTo>
                    <a:lnTo>
                      <a:pt x="8466" y="12490"/>
                    </a:lnTo>
                    <a:lnTo>
                      <a:pt x="8466" y="1900"/>
                    </a:lnTo>
                    <a:lnTo>
                      <a:pt x="8466" y="794"/>
                    </a:lnTo>
                    <a:cubicBezTo>
                      <a:pt x="8466" y="357"/>
                      <a:pt x="8110" y="0"/>
                      <a:pt x="76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3"/>
              <p:cNvSpPr/>
              <p:nvPr/>
            </p:nvSpPr>
            <p:spPr>
              <a:xfrm>
                <a:off x="2732225" y="4028525"/>
                <a:ext cx="33925" cy="499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97" extrusionOk="0">
                    <a:moveTo>
                      <a:pt x="326" y="0"/>
                    </a:moveTo>
                    <a:cubicBezTo>
                      <a:pt x="250" y="0"/>
                      <a:pt x="174" y="29"/>
                      <a:pt x="116" y="87"/>
                    </a:cubicBezTo>
                    <a:cubicBezTo>
                      <a:pt x="0" y="194"/>
                      <a:pt x="0" y="382"/>
                      <a:pt x="116" y="498"/>
                    </a:cubicBezTo>
                    <a:lnTo>
                      <a:pt x="616" y="997"/>
                    </a:lnTo>
                    <a:lnTo>
                      <a:pt x="116" y="1497"/>
                    </a:lnTo>
                    <a:cubicBezTo>
                      <a:pt x="0" y="1604"/>
                      <a:pt x="0" y="1791"/>
                      <a:pt x="116" y="1907"/>
                    </a:cubicBezTo>
                    <a:cubicBezTo>
                      <a:pt x="178" y="1970"/>
                      <a:pt x="250" y="1996"/>
                      <a:pt x="330" y="1996"/>
                    </a:cubicBezTo>
                    <a:cubicBezTo>
                      <a:pt x="401" y="1996"/>
                      <a:pt x="473" y="1970"/>
                      <a:pt x="535" y="1907"/>
                    </a:cubicBezTo>
                    <a:lnTo>
                      <a:pt x="1240" y="1203"/>
                    </a:lnTo>
                    <a:cubicBezTo>
                      <a:pt x="1356" y="1087"/>
                      <a:pt x="1356" y="899"/>
                      <a:pt x="1240" y="792"/>
                    </a:cubicBezTo>
                    <a:lnTo>
                      <a:pt x="535" y="87"/>
                    </a:lnTo>
                    <a:cubicBezTo>
                      <a:pt x="477" y="29"/>
                      <a:pt x="401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53"/>
            <p:cNvGrpSpPr/>
            <p:nvPr/>
          </p:nvGrpSpPr>
          <p:grpSpPr>
            <a:xfrm>
              <a:off x="6736356" y="463130"/>
              <a:ext cx="610650" cy="456000"/>
              <a:chOff x="1728600" y="3528000"/>
              <a:chExt cx="476400" cy="355750"/>
            </a:xfrm>
          </p:grpSpPr>
          <p:sp>
            <p:nvSpPr>
              <p:cNvPr id="657" name="Google Shape;657;p53"/>
              <p:cNvSpPr/>
              <p:nvPr/>
            </p:nvSpPr>
            <p:spPr>
              <a:xfrm>
                <a:off x="1989975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6" y="563"/>
                    </a:moveTo>
                    <a:cubicBezTo>
                      <a:pt x="7825" y="563"/>
                      <a:pt x="8039" y="768"/>
                      <a:pt x="8039" y="1035"/>
                    </a:cubicBezTo>
                    <a:lnTo>
                      <a:pt x="8039" y="1803"/>
                    </a:lnTo>
                    <a:lnTo>
                      <a:pt x="563" y="1803"/>
                    </a:lnTo>
                    <a:lnTo>
                      <a:pt x="563" y="1035"/>
                    </a:lnTo>
                    <a:cubicBezTo>
                      <a:pt x="563" y="768"/>
                      <a:pt x="777" y="563"/>
                      <a:pt x="1036" y="563"/>
                    </a:cubicBezTo>
                    <a:close/>
                    <a:moveTo>
                      <a:pt x="8039" y="2365"/>
                    </a:moveTo>
                    <a:lnTo>
                      <a:pt x="8039" y="3426"/>
                    </a:lnTo>
                    <a:lnTo>
                      <a:pt x="563" y="3426"/>
                    </a:lnTo>
                    <a:lnTo>
                      <a:pt x="563" y="2365"/>
                    </a:lnTo>
                    <a:close/>
                    <a:moveTo>
                      <a:pt x="8039" y="12410"/>
                    </a:moveTo>
                    <a:lnTo>
                      <a:pt x="8039" y="13204"/>
                    </a:lnTo>
                    <a:cubicBezTo>
                      <a:pt x="8039" y="13462"/>
                      <a:pt x="7825" y="13676"/>
                      <a:pt x="7566" y="13676"/>
                    </a:cubicBezTo>
                    <a:lnTo>
                      <a:pt x="1036" y="13676"/>
                    </a:lnTo>
                    <a:cubicBezTo>
                      <a:pt x="777" y="13676"/>
                      <a:pt x="563" y="13462"/>
                      <a:pt x="563" y="13204"/>
                    </a:cubicBezTo>
                    <a:lnTo>
                      <a:pt x="563" y="12410"/>
                    </a:lnTo>
                    <a:close/>
                    <a:moveTo>
                      <a:pt x="1036" y="0"/>
                    </a:moveTo>
                    <a:cubicBezTo>
                      <a:pt x="465" y="0"/>
                      <a:pt x="1" y="464"/>
                      <a:pt x="1" y="1035"/>
                    </a:cubicBezTo>
                    <a:lnTo>
                      <a:pt x="1" y="10385"/>
                    </a:lnTo>
                    <a:cubicBezTo>
                      <a:pt x="1" y="10536"/>
                      <a:pt x="126" y="10661"/>
                      <a:pt x="286" y="10661"/>
                    </a:cubicBezTo>
                    <a:cubicBezTo>
                      <a:pt x="438" y="10661"/>
                      <a:pt x="563" y="10536"/>
                      <a:pt x="563" y="10385"/>
                    </a:cubicBezTo>
                    <a:lnTo>
                      <a:pt x="563" y="3988"/>
                    </a:lnTo>
                    <a:lnTo>
                      <a:pt x="8039" y="3988"/>
                    </a:lnTo>
                    <a:lnTo>
                      <a:pt x="8039" y="11848"/>
                    </a:lnTo>
                    <a:lnTo>
                      <a:pt x="563" y="11848"/>
                    </a:lnTo>
                    <a:lnTo>
                      <a:pt x="563" y="11517"/>
                    </a:lnTo>
                    <a:cubicBezTo>
                      <a:pt x="563" y="11366"/>
                      <a:pt x="438" y="11241"/>
                      <a:pt x="286" y="11241"/>
                    </a:cubicBezTo>
                    <a:cubicBezTo>
                      <a:pt x="126" y="11241"/>
                      <a:pt x="1" y="11366"/>
                      <a:pt x="1" y="11517"/>
                    </a:cubicBezTo>
                    <a:lnTo>
                      <a:pt x="1" y="13204"/>
                    </a:lnTo>
                    <a:cubicBezTo>
                      <a:pt x="1" y="13774"/>
                      <a:pt x="465" y="14229"/>
                      <a:pt x="1036" y="14229"/>
                    </a:cubicBezTo>
                    <a:lnTo>
                      <a:pt x="7566" y="14229"/>
                    </a:lnTo>
                    <a:cubicBezTo>
                      <a:pt x="8137" y="14229"/>
                      <a:pt x="8601" y="13774"/>
                      <a:pt x="8601" y="13204"/>
                    </a:cubicBezTo>
                    <a:lnTo>
                      <a:pt x="8601" y="1035"/>
                    </a:lnTo>
                    <a:cubicBezTo>
                      <a:pt x="8601" y="464"/>
                      <a:pt x="8137" y="0"/>
                      <a:pt x="75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>
                <a:off x="2045750" y="3550525"/>
                <a:ext cx="660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2364" y="563"/>
                    </a:lnTo>
                    <a:cubicBezTo>
                      <a:pt x="2516" y="563"/>
                      <a:pt x="2641" y="438"/>
                      <a:pt x="2641" y="286"/>
                    </a:cubicBezTo>
                    <a:cubicBezTo>
                      <a:pt x="2641" y="125"/>
                      <a:pt x="2516" y="1"/>
                      <a:pt x="2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>
                <a:off x="2139175" y="3550075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8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>
                <a:off x="2120900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8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2075625" y="3847150"/>
                <a:ext cx="43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4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1728600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5" y="563"/>
                    </a:moveTo>
                    <a:cubicBezTo>
                      <a:pt x="7824" y="563"/>
                      <a:pt x="8038" y="768"/>
                      <a:pt x="8038" y="1035"/>
                    </a:cubicBezTo>
                    <a:lnTo>
                      <a:pt x="8038" y="1803"/>
                    </a:lnTo>
                    <a:lnTo>
                      <a:pt x="562" y="1803"/>
                    </a:lnTo>
                    <a:lnTo>
                      <a:pt x="562" y="1035"/>
                    </a:lnTo>
                    <a:cubicBezTo>
                      <a:pt x="562" y="768"/>
                      <a:pt x="776" y="563"/>
                      <a:pt x="1035" y="563"/>
                    </a:cubicBezTo>
                    <a:close/>
                    <a:moveTo>
                      <a:pt x="8038" y="12410"/>
                    </a:moveTo>
                    <a:lnTo>
                      <a:pt x="8038" y="13204"/>
                    </a:lnTo>
                    <a:cubicBezTo>
                      <a:pt x="8038" y="13462"/>
                      <a:pt x="7824" y="13676"/>
                      <a:pt x="7565" y="13676"/>
                    </a:cubicBezTo>
                    <a:lnTo>
                      <a:pt x="1035" y="13676"/>
                    </a:lnTo>
                    <a:cubicBezTo>
                      <a:pt x="776" y="13676"/>
                      <a:pt x="562" y="13462"/>
                      <a:pt x="562" y="13204"/>
                    </a:cubicBezTo>
                    <a:lnTo>
                      <a:pt x="562" y="12410"/>
                    </a:lnTo>
                    <a:close/>
                    <a:moveTo>
                      <a:pt x="1035" y="0"/>
                    </a:moveTo>
                    <a:cubicBezTo>
                      <a:pt x="464" y="0"/>
                      <a:pt x="0" y="464"/>
                      <a:pt x="0" y="1035"/>
                    </a:cubicBezTo>
                    <a:lnTo>
                      <a:pt x="0" y="6959"/>
                    </a:lnTo>
                    <a:cubicBezTo>
                      <a:pt x="0" y="7111"/>
                      <a:pt x="125" y="7235"/>
                      <a:pt x="286" y="7235"/>
                    </a:cubicBezTo>
                    <a:cubicBezTo>
                      <a:pt x="437" y="7235"/>
                      <a:pt x="562" y="7111"/>
                      <a:pt x="562" y="6959"/>
                    </a:cubicBezTo>
                    <a:lnTo>
                      <a:pt x="562" y="2365"/>
                    </a:lnTo>
                    <a:lnTo>
                      <a:pt x="8038" y="2365"/>
                    </a:lnTo>
                    <a:lnTo>
                      <a:pt x="8038" y="11848"/>
                    </a:lnTo>
                    <a:lnTo>
                      <a:pt x="562" y="11848"/>
                    </a:lnTo>
                    <a:lnTo>
                      <a:pt x="562" y="8101"/>
                    </a:lnTo>
                    <a:cubicBezTo>
                      <a:pt x="562" y="7940"/>
                      <a:pt x="437" y="7815"/>
                      <a:pt x="286" y="7815"/>
                    </a:cubicBezTo>
                    <a:cubicBezTo>
                      <a:pt x="125" y="7815"/>
                      <a:pt x="0" y="7940"/>
                      <a:pt x="0" y="8101"/>
                    </a:cubicBezTo>
                    <a:lnTo>
                      <a:pt x="0" y="13204"/>
                    </a:lnTo>
                    <a:cubicBezTo>
                      <a:pt x="0" y="13774"/>
                      <a:pt x="464" y="14229"/>
                      <a:pt x="1035" y="14229"/>
                    </a:cubicBezTo>
                    <a:lnTo>
                      <a:pt x="7565" y="14229"/>
                    </a:lnTo>
                    <a:cubicBezTo>
                      <a:pt x="8136" y="14229"/>
                      <a:pt x="8600" y="13774"/>
                      <a:pt x="8600" y="13204"/>
                    </a:cubicBezTo>
                    <a:lnTo>
                      <a:pt x="8600" y="1035"/>
                    </a:lnTo>
                    <a:cubicBezTo>
                      <a:pt x="8600" y="464"/>
                      <a:pt x="8136" y="0"/>
                      <a:pt x="75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1784350" y="3550525"/>
                <a:ext cx="662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2365" y="563"/>
                    </a:lnTo>
                    <a:cubicBezTo>
                      <a:pt x="2525" y="563"/>
                      <a:pt x="2650" y="438"/>
                      <a:pt x="2650" y="286"/>
                    </a:cubicBezTo>
                    <a:cubicBezTo>
                      <a:pt x="2650" y="125"/>
                      <a:pt x="2525" y="1"/>
                      <a:pt x="23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1877800" y="355007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1859525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1814250" y="3847150"/>
                <a:ext cx="435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3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>
                <a:off x="1752900" y="3629025"/>
                <a:ext cx="166400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238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2106"/>
                    </a:lnTo>
                    <a:cubicBezTo>
                      <a:pt x="1" y="2258"/>
                      <a:pt x="126" y="2383"/>
                      <a:pt x="277" y="2383"/>
                    </a:cubicBezTo>
                    <a:lnTo>
                      <a:pt x="6379" y="2383"/>
                    </a:lnTo>
                    <a:cubicBezTo>
                      <a:pt x="6531" y="2383"/>
                      <a:pt x="6656" y="2258"/>
                      <a:pt x="6656" y="2106"/>
                    </a:cubicBezTo>
                    <a:lnTo>
                      <a:pt x="6656" y="277"/>
                    </a:lnTo>
                    <a:cubicBezTo>
                      <a:pt x="6656" y="126"/>
                      <a:pt x="6531" y="1"/>
                      <a:pt x="6379" y="1"/>
                    </a:cubicBezTo>
                    <a:lnTo>
                      <a:pt x="5443" y="1"/>
                    </a:lnTo>
                    <a:cubicBezTo>
                      <a:pt x="5291" y="1"/>
                      <a:pt x="5166" y="126"/>
                      <a:pt x="5166" y="277"/>
                    </a:cubicBezTo>
                    <a:cubicBezTo>
                      <a:pt x="5166" y="429"/>
                      <a:pt x="5291" y="554"/>
                      <a:pt x="5443" y="554"/>
                    </a:cubicBezTo>
                    <a:lnTo>
                      <a:pt x="6103" y="554"/>
                    </a:lnTo>
                    <a:lnTo>
                      <a:pt x="6103" y="1829"/>
                    </a:lnTo>
                    <a:lnTo>
                      <a:pt x="554" y="1829"/>
                    </a:lnTo>
                    <a:lnTo>
                      <a:pt x="554" y="554"/>
                    </a:lnTo>
                    <a:lnTo>
                      <a:pt x="4301" y="554"/>
                    </a:lnTo>
                    <a:cubicBezTo>
                      <a:pt x="4461" y="554"/>
                      <a:pt x="4586" y="429"/>
                      <a:pt x="4586" y="277"/>
                    </a:cubicBezTo>
                    <a:cubicBezTo>
                      <a:pt x="4586" y="126"/>
                      <a:pt x="4461" y="1"/>
                      <a:pt x="4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3"/>
              <p:cNvSpPr/>
              <p:nvPr/>
            </p:nvSpPr>
            <p:spPr>
              <a:xfrm>
                <a:off x="1755125" y="36990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3"/>
              <p:cNvSpPr/>
              <p:nvPr/>
            </p:nvSpPr>
            <p:spPr>
              <a:xfrm>
                <a:off x="1755125" y="37231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77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3"/>
              <p:cNvSpPr/>
              <p:nvPr/>
            </p:nvSpPr>
            <p:spPr>
              <a:xfrm>
                <a:off x="1755125" y="37474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3"/>
              <p:cNvSpPr/>
              <p:nvPr/>
            </p:nvSpPr>
            <p:spPr>
              <a:xfrm>
                <a:off x="1755125" y="37715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86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>
                <a:off x="1755125" y="37958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5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5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>
                <a:off x="1755125" y="3602925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>
                <a:off x="1836550" y="36990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1836550" y="37231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77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1836550" y="37474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1836550" y="37715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86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1836550" y="37958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3033" y="563"/>
                    </a:lnTo>
                    <a:cubicBezTo>
                      <a:pt x="3185" y="563"/>
                      <a:pt x="3310" y="438"/>
                      <a:pt x="3310" y="277"/>
                    </a:cubicBezTo>
                    <a:cubicBezTo>
                      <a:pt x="3310" y="125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2014075" y="3593350"/>
                <a:ext cx="1209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4550" y="562"/>
                    </a:lnTo>
                    <a:cubicBezTo>
                      <a:pt x="4711" y="562"/>
                      <a:pt x="4835" y="437"/>
                      <a:pt x="4835" y="286"/>
                    </a:cubicBezTo>
                    <a:cubicBezTo>
                      <a:pt x="4835" y="125"/>
                      <a:pt x="4711" y="0"/>
                      <a:pt x="45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2018750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75" y="562"/>
                    </a:moveTo>
                    <a:lnTo>
                      <a:pt x="227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7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>
                <a:off x="2105275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85" y="562"/>
                    </a:moveTo>
                    <a:lnTo>
                      <a:pt x="228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8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>
                <a:off x="2018750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>
                <a:off x="2018750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>
                <a:off x="2018750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206602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2090575" y="37927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211487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8"/>
                      <a:pt x="286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>
                <a:off x="2105275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>
                <a:off x="2105275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>
                <a:off x="2105275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>
                <a:off x="1950725" y="3682325"/>
                <a:ext cx="3215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893" extrusionOk="0">
                    <a:moveTo>
                      <a:pt x="308" y="1"/>
                    </a:moveTo>
                    <a:cubicBezTo>
                      <a:pt x="237" y="1"/>
                      <a:pt x="166" y="28"/>
                      <a:pt x="108" y="81"/>
                    </a:cubicBezTo>
                    <a:cubicBezTo>
                      <a:pt x="1" y="188"/>
                      <a:pt x="1" y="367"/>
                      <a:pt x="108" y="474"/>
                    </a:cubicBezTo>
                    <a:lnTo>
                      <a:pt x="581" y="946"/>
                    </a:lnTo>
                    <a:lnTo>
                      <a:pt x="108" y="1419"/>
                    </a:lnTo>
                    <a:cubicBezTo>
                      <a:pt x="1" y="1526"/>
                      <a:pt x="1" y="1705"/>
                      <a:pt x="108" y="1812"/>
                    </a:cubicBezTo>
                    <a:cubicBezTo>
                      <a:pt x="161" y="1865"/>
                      <a:pt x="233" y="1892"/>
                      <a:pt x="304" y="1892"/>
                    </a:cubicBezTo>
                    <a:cubicBezTo>
                      <a:pt x="375" y="1892"/>
                      <a:pt x="447" y="1865"/>
                      <a:pt x="509" y="1812"/>
                    </a:cubicBezTo>
                    <a:lnTo>
                      <a:pt x="1178" y="1143"/>
                    </a:lnTo>
                    <a:cubicBezTo>
                      <a:pt x="1285" y="1036"/>
                      <a:pt x="1285" y="857"/>
                      <a:pt x="1178" y="750"/>
                    </a:cubicBezTo>
                    <a:lnTo>
                      <a:pt x="509" y="81"/>
                    </a:lnTo>
                    <a:cubicBezTo>
                      <a:pt x="451" y="28"/>
                      <a:pt x="380" y="1"/>
                      <a:pt x="3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FC9FF6C-FDD8-367B-3055-D475B37647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32846" y="1891790"/>
            <a:ext cx="2641500" cy="3180099"/>
          </a:xfrm>
        </p:spPr>
        <p:txBody>
          <a:bodyPr/>
          <a:lstStyle/>
          <a:p>
            <a:r>
              <a:rPr lang="en-US" dirty="0"/>
              <a:t>Test Data for POST Req.: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{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"id"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"21"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"first 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"Mohamed"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"last 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"Sherif"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"title"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"Sales"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"mobile number"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"01121980076"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"email"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"mohamed.sherif@gmail.com"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"salary"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"6500"</a:t>
            </a:r>
            <a:endParaRPr lang="en-US" b="0" dirty="0">
              <a:solidFill>
                <a:srgbClr val="000000"/>
              </a:solidFill>
              <a:effectLst/>
              <a:latin typeface="IBMPlexMono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BC1E9-0FF2-0FDB-9B6A-53E0B757D573}"/>
              </a:ext>
            </a:extLst>
          </p:cNvPr>
          <p:cNvSpPr txBox="1"/>
          <p:nvPr/>
        </p:nvSpPr>
        <p:spPr>
          <a:xfrm>
            <a:off x="737229" y="1946020"/>
            <a:ext cx="4572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Add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Get Employee by ID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Edit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Delete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Get  Employee after Delete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C1F7CA-5405-0E89-4102-8F39500DCAAA}"/>
              </a:ext>
            </a:extLst>
          </p:cNvPr>
          <p:cNvSpPr txBox="1">
            <a:spLocks/>
          </p:cNvSpPr>
          <p:nvPr/>
        </p:nvSpPr>
        <p:spPr>
          <a:xfrm>
            <a:off x="6414492" y="1856849"/>
            <a:ext cx="2641500" cy="318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Test Data for PUT Req.:</a:t>
            </a:r>
          </a:p>
          <a:p>
            <a:r>
              <a:rPr lang="en-US" dirty="0">
                <a:solidFill>
                  <a:srgbClr val="000000"/>
                </a:solidFill>
                <a:latin typeface="IBMPlexMono"/>
              </a:rPr>
              <a:t>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"id"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"27"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"Murad Ahmed"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"title"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"sales manager"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"email"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"murad.ahmed@gmail.com"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"salary"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"9000"</a:t>
            </a:r>
            <a:endParaRPr lang="en-US" b="0" dirty="0">
              <a:solidFill>
                <a:srgbClr val="000000"/>
              </a:solidFill>
              <a:effectLst/>
              <a:latin typeface="IBMPlexMono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4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2E valid">
            <a:hlinkClick r:id="" action="ppaction://media"/>
            <a:extLst>
              <a:ext uri="{FF2B5EF4-FFF2-40B4-BE49-F238E27FC236}">
                <a16:creationId xmlns:a16="http://schemas.microsoft.com/office/drawing/2014/main" id="{6E1EDEB3-142C-B07F-4866-5CF3E9AB29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1" end="4736.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6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/>
          <p:nvPr/>
        </p:nvSpPr>
        <p:spPr>
          <a:xfrm>
            <a:off x="1754772" y="1085749"/>
            <a:ext cx="1681023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1"/>
          </p:nvPr>
        </p:nvSpPr>
        <p:spPr>
          <a:xfrm>
            <a:off x="764127" y="1209211"/>
            <a:ext cx="5589648" cy="3757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>
              <a:lnSpc>
                <a:spcPct val="100000"/>
              </a:lnSpc>
              <a:spcBef>
                <a:spcPts val="1614"/>
              </a:spcBef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What</a:t>
            </a:r>
            <a:r>
              <a:rPr lang="en-US" sz="1600" b="1" spc="-5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is</a:t>
            </a:r>
            <a:r>
              <a:rPr lang="en-US" sz="1600" b="1" spc="-11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API</a:t>
            </a:r>
            <a:r>
              <a:rPr lang="en-US" sz="1600" b="1" spc="-1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spc="-50" dirty="0">
                <a:solidFill>
                  <a:schemeClr val="tx1"/>
                </a:solidFill>
                <a:latin typeface="Corbel"/>
                <a:cs typeface="Corbel"/>
              </a:rPr>
              <a:t>?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  <a:p>
            <a:pPr marL="182880">
              <a:lnSpc>
                <a:spcPct val="100000"/>
              </a:lnSpc>
              <a:spcBef>
                <a:spcPts val="1515"/>
              </a:spcBef>
              <a:spcAft>
                <a:spcPts val="400"/>
              </a:spcAft>
            </a:pPr>
            <a:r>
              <a:rPr lang="en-US" sz="1600" b="1" spc="-25" dirty="0">
                <a:solidFill>
                  <a:schemeClr val="tx1"/>
                </a:solidFill>
                <a:latin typeface="Corbel"/>
                <a:cs typeface="Corbel"/>
              </a:rPr>
              <a:t>Types</a:t>
            </a:r>
            <a:r>
              <a:rPr lang="en-US" sz="1600" b="1" spc="-8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of</a:t>
            </a:r>
            <a:r>
              <a:rPr lang="en-US" sz="1600" b="1" spc="-125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spc="-25" dirty="0">
                <a:solidFill>
                  <a:schemeClr val="tx1"/>
                </a:solidFill>
                <a:latin typeface="Corbel"/>
                <a:cs typeface="Corbel"/>
              </a:rPr>
              <a:t>API.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  <a:p>
            <a:pPr marL="182880">
              <a:lnSpc>
                <a:spcPct val="100000"/>
              </a:lnSpc>
              <a:spcBef>
                <a:spcPts val="1515"/>
              </a:spcBef>
              <a:spcAft>
                <a:spcPts val="400"/>
              </a:spcAft>
            </a:pPr>
            <a:r>
              <a:rPr lang="en-US" sz="1600" b="1" spc="-20" dirty="0">
                <a:solidFill>
                  <a:schemeClr val="tx1"/>
                </a:solidFill>
                <a:latin typeface="Corbel"/>
                <a:cs typeface="Corbel"/>
              </a:rPr>
              <a:t>W</a:t>
            </a: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eb</a:t>
            </a:r>
            <a:r>
              <a:rPr lang="en-US" sz="1600" b="1" spc="-9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Service</a:t>
            </a:r>
            <a:r>
              <a:rPr lang="en-US" sz="1600" b="1" spc="-2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b="1" spc="-50" dirty="0">
                <a:solidFill>
                  <a:schemeClr val="tx1"/>
                </a:solidFill>
                <a:latin typeface="Corbel"/>
                <a:cs typeface="Corbel"/>
              </a:rPr>
              <a:t>APIs.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  <a:p>
            <a:pPr marL="182880" marR="5080">
              <a:lnSpc>
                <a:spcPct val="1525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Corbel"/>
                <a:cs typeface="Corbel"/>
              </a:rPr>
              <a:t>Major Types of Web Services.</a:t>
            </a:r>
          </a:p>
          <a:p>
            <a:pPr marL="182880" marR="5080">
              <a:lnSpc>
                <a:spcPct val="1525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1"/>
                </a:solidFill>
                <a:latin typeface="Corbel"/>
              </a:rPr>
              <a:t>Examples of API Testing Tools.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  <a:p>
            <a:pPr marL="182880">
              <a:lnSpc>
                <a:spcPct val="100000"/>
              </a:lnSpc>
              <a:spcBef>
                <a:spcPts val="1515"/>
              </a:spcBef>
              <a:spcAft>
                <a:spcPts val="400"/>
              </a:spcAft>
            </a:pPr>
            <a:r>
              <a:rPr lang="en-US" sz="1600" b="1" spc="-20" dirty="0">
                <a:solidFill>
                  <a:schemeClr val="tx1"/>
                </a:solidFill>
                <a:latin typeface="Corbel"/>
                <a:cs typeface="Corbel"/>
              </a:rPr>
              <a:t>Project by Postman.</a:t>
            </a:r>
          </a:p>
          <a:p>
            <a:pPr marL="182880">
              <a:lnSpc>
                <a:spcPct val="100000"/>
              </a:lnSpc>
              <a:spcBef>
                <a:spcPts val="1515"/>
              </a:spcBef>
              <a:spcAft>
                <a:spcPts val="400"/>
              </a:spcAft>
            </a:pPr>
            <a:r>
              <a:rPr lang="en-US" sz="1600" b="1" spc="-20" dirty="0">
                <a:solidFill>
                  <a:schemeClr val="tx1"/>
                </a:solidFill>
                <a:latin typeface="Corbel"/>
                <a:cs typeface="Corbel"/>
              </a:rPr>
              <a:t>Demo Using Postman&amp; Newman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7347575" y="8306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0" name="Google Shape;1320;p65"/>
          <p:cNvGrpSpPr/>
          <p:nvPr/>
        </p:nvGrpSpPr>
        <p:grpSpPr>
          <a:xfrm rot="21026508">
            <a:off x="6662118" y="3324786"/>
            <a:ext cx="1333508" cy="1044523"/>
            <a:chOff x="4742863" y="485625"/>
            <a:chExt cx="499174" cy="430675"/>
          </a:xfrm>
        </p:grpSpPr>
        <p:sp>
          <p:nvSpPr>
            <p:cNvPr id="1321" name="Google Shape;1321;p65"/>
            <p:cNvSpPr/>
            <p:nvPr/>
          </p:nvSpPr>
          <p:spPr>
            <a:xfrm>
              <a:off x="4754687" y="497450"/>
              <a:ext cx="487350" cy="418850"/>
            </a:xfrm>
            <a:custGeom>
              <a:avLst/>
              <a:gdLst/>
              <a:ahLst/>
              <a:cxnLst/>
              <a:rect l="l" t="t" r="r" b="b"/>
              <a:pathLst>
                <a:path w="19494" h="16754" extrusionOk="0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3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3"/>
                    <a:pt x="19493" y="16397"/>
                  </a:cubicBezTo>
                  <a:lnTo>
                    <a:pt x="19493" y="3560"/>
                  </a:lnTo>
                  <a:lnTo>
                    <a:pt x="19493" y="776"/>
                  </a:lnTo>
                  <a:cubicBezTo>
                    <a:pt x="19493" y="562"/>
                    <a:pt x="19413" y="375"/>
                    <a:pt x="19270" y="232"/>
                  </a:cubicBezTo>
                  <a:cubicBezTo>
                    <a:pt x="19128" y="89"/>
                    <a:pt x="18931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22" name="Google Shape;1322;p65"/>
            <p:cNvGrpSpPr/>
            <p:nvPr/>
          </p:nvGrpSpPr>
          <p:grpSpPr>
            <a:xfrm>
              <a:off x="4742863" y="485625"/>
              <a:ext cx="476400" cy="411050"/>
              <a:chOff x="1717450" y="2249625"/>
              <a:chExt cx="476400" cy="411050"/>
            </a:xfrm>
          </p:grpSpPr>
          <p:sp>
            <p:nvSpPr>
              <p:cNvPr id="1323" name="Google Shape;1323;p65"/>
              <p:cNvSpPr/>
              <p:nvPr/>
            </p:nvSpPr>
            <p:spPr>
              <a:xfrm>
                <a:off x="1717450" y="2249625"/>
                <a:ext cx="4764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2" extrusionOk="0">
                    <a:moveTo>
                      <a:pt x="1017" y="0"/>
                    </a:moveTo>
                    <a:cubicBezTo>
                      <a:pt x="455" y="0"/>
                      <a:pt x="0" y="455"/>
                      <a:pt x="0" y="1017"/>
                    </a:cubicBezTo>
                    <a:lnTo>
                      <a:pt x="0" y="7119"/>
                    </a:lnTo>
                    <a:cubicBezTo>
                      <a:pt x="0" y="7271"/>
                      <a:pt x="125" y="7396"/>
                      <a:pt x="286" y="7396"/>
                    </a:cubicBezTo>
                    <a:cubicBezTo>
                      <a:pt x="437" y="7396"/>
                      <a:pt x="562" y="7271"/>
                      <a:pt x="562" y="7119"/>
                    </a:cubicBezTo>
                    <a:lnTo>
                      <a:pt x="562" y="3346"/>
                    </a:lnTo>
                    <a:lnTo>
                      <a:pt x="18494" y="3346"/>
                    </a:lnTo>
                    <a:lnTo>
                      <a:pt x="18494" y="15826"/>
                    </a:lnTo>
                    <a:cubicBezTo>
                      <a:pt x="18494" y="15862"/>
                      <a:pt x="18467" y="15889"/>
                      <a:pt x="18431" y="15889"/>
                    </a:cubicBezTo>
                    <a:lnTo>
                      <a:pt x="616" y="15889"/>
                    </a:lnTo>
                    <a:cubicBezTo>
                      <a:pt x="589" y="15889"/>
                      <a:pt x="562" y="15862"/>
                      <a:pt x="562" y="15826"/>
                    </a:cubicBezTo>
                    <a:lnTo>
                      <a:pt x="562" y="8261"/>
                    </a:lnTo>
                    <a:cubicBezTo>
                      <a:pt x="562" y="8101"/>
                      <a:pt x="437" y="7976"/>
                      <a:pt x="286" y="7976"/>
                    </a:cubicBezTo>
                    <a:cubicBezTo>
                      <a:pt x="125" y="7976"/>
                      <a:pt x="0" y="8101"/>
                      <a:pt x="0" y="8261"/>
                    </a:cubicBezTo>
                    <a:lnTo>
                      <a:pt x="0" y="15826"/>
                    </a:lnTo>
                    <a:cubicBezTo>
                      <a:pt x="0" y="16165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5"/>
                      <a:pt x="19047" y="15826"/>
                    </a:cubicBezTo>
                    <a:lnTo>
                      <a:pt x="19047" y="1017"/>
                    </a:lnTo>
                    <a:cubicBezTo>
                      <a:pt x="19056" y="455"/>
                      <a:pt x="18592" y="0"/>
                      <a:pt x="18030" y="0"/>
                    </a:cubicBezTo>
                    <a:lnTo>
                      <a:pt x="13757" y="0"/>
                    </a:lnTo>
                    <a:cubicBezTo>
                      <a:pt x="13605" y="0"/>
                      <a:pt x="13480" y="125"/>
                      <a:pt x="13480" y="277"/>
                    </a:cubicBezTo>
                    <a:cubicBezTo>
                      <a:pt x="13480" y="429"/>
                      <a:pt x="13605" y="553"/>
                      <a:pt x="13757" y="553"/>
                    </a:cubicBezTo>
                    <a:lnTo>
                      <a:pt x="18030" y="553"/>
                    </a:lnTo>
                    <a:cubicBezTo>
                      <a:pt x="18288" y="553"/>
                      <a:pt x="18494" y="759"/>
                      <a:pt x="18494" y="1017"/>
                    </a:cubicBezTo>
                    <a:lnTo>
                      <a:pt x="18494" y="2784"/>
                    </a:lnTo>
                    <a:lnTo>
                      <a:pt x="562" y="2784"/>
                    </a:lnTo>
                    <a:lnTo>
                      <a:pt x="562" y="1017"/>
                    </a:lnTo>
                    <a:cubicBezTo>
                      <a:pt x="562" y="759"/>
                      <a:pt x="768" y="553"/>
                      <a:pt x="1017" y="553"/>
                    </a:cubicBezTo>
                    <a:lnTo>
                      <a:pt x="12615" y="553"/>
                    </a:lnTo>
                    <a:cubicBezTo>
                      <a:pt x="12766" y="553"/>
                      <a:pt x="12891" y="429"/>
                      <a:pt x="12891" y="277"/>
                    </a:cubicBezTo>
                    <a:cubicBezTo>
                      <a:pt x="12891" y="125"/>
                      <a:pt x="12766" y="0"/>
                      <a:pt x="12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>
                <a:off x="1779450" y="228575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25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65"/>
              <p:cNvSpPr/>
              <p:nvPr/>
            </p:nvSpPr>
            <p:spPr>
              <a:xfrm>
                <a:off x="2062025" y="22837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0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65"/>
              <p:cNvSpPr/>
              <p:nvPr/>
            </p:nvSpPr>
            <p:spPr>
              <a:xfrm>
                <a:off x="2089900" y="22837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0"/>
                    </a:cubicBezTo>
                    <a:lnTo>
                      <a:pt x="562" y="286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65"/>
              <p:cNvSpPr/>
              <p:nvPr/>
            </p:nvSpPr>
            <p:spPr>
              <a:xfrm>
                <a:off x="2117775" y="22837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5"/>
              <p:cNvSpPr/>
              <p:nvPr/>
            </p:nvSpPr>
            <p:spPr>
              <a:xfrm>
                <a:off x="1835875" y="2374300"/>
                <a:ext cx="239550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9591" extrusionOk="0">
                    <a:moveTo>
                      <a:pt x="5068" y="571"/>
                    </a:moveTo>
                    <a:cubicBezTo>
                      <a:pt x="7182" y="705"/>
                      <a:pt x="8877" y="2400"/>
                      <a:pt x="9020" y="4514"/>
                    </a:cubicBezTo>
                    <a:lnTo>
                      <a:pt x="5665" y="4514"/>
                    </a:lnTo>
                    <a:cubicBezTo>
                      <a:pt x="5647" y="4470"/>
                      <a:pt x="5630" y="4416"/>
                      <a:pt x="5603" y="4371"/>
                    </a:cubicBezTo>
                    <a:lnTo>
                      <a:pt x="6584" y="3399"/>
                    </a:lnTo>
                    <a:cubicBezTo>
                      <a:pt x="6691" y="3283"/>
                      <a:pt x="6691" y="3105"/>
                      <a:pt x="6584" y="2998"/>
                    </a:cubicBezTo>
                    <a:cubicBezTo>
                      <a:pt x="6531" y="2944"/>
                      <a:pt x="6459" y="2917"/>
                      <a:pt x="6388" y="2917"/>
                    </a:cubicBezTo>
                    <a:cubicBezTo>
                      <a:pt x="6316" y="2917"/>
                      <a:pt x="6245" y="2944"/>
                      <a:pt x="6192" y="2998"/>
                    </a:cubicBezTo>
                    <a:lnTo>
                      <a:pt x="5210" y="3979"/>
                    </a:lnTo>
                    <a:cubicBezTo>
                      <a:pt x="5166" y="3952"/>
                      <a:pt x="5121" y="3934"/>
                      <a:pt x="5068" y="3916"/>
                    </a:cubicBezTo>
                    <a:lnTo>
                      <a:pt x="5068" y="571"/>
                    </a:lnTo>
                    <a:close/>
                    <a:moveTo>
                      <a:pt x="4755" y="4425"/>
                    </a:moveTo>
                    <a:cubicBezTo>
                      <a:pt x="4853" y="4425"/>
                      <a:pt x="4960" y="4461"/>
                      <a:pt x="5041" y="4541"/>
                    </a:cubicBezTo>
                    <a:cubicBezTo>
                      <a:pt x="5121" y="4621"/>
                      <a:pt x="5157" y="4719"/>
                      <a:pt x="5157" y="4826"/>
                    </a:cubicBezTo>
                    <a:cubicBezTo>
                      <a:pt x="5157" y="4942"/>
                      <a:pt x="5121" y="5041"/>
                      <a:pt x="5041" y="5121"/>
                    </a:cubicBezTo>
                    <a:cubicBezTo>
                      <a:pt x="4960" y="5197"/>
                      <a:pt x="4856" y="5235"/>
                      <a:pt x="4752" y="5235"/>
                    </a:cubicBezTo>
                    <a:cubicBezTo>
                      <a:pt x="4648" y="5235"/>
                      <a:pt x="4546" y="5197"/>
                      <a:pt x="4470" y="5121"/>
                    </a:cubicBezTo>
                    <a:cubicBezTo>
                      <a:pt x="4309" y="4960"/>
                      <a:pt x="4309" y="4702"/>
                      <a:pt x="4470" y="4541"/>
                    </a:cubicBezTo>
                    <a:cubicBezTo>
                      <a:pt x="4541" y="4461"/>
                      <a:pt x="4648" y="4425"/>
                      <a:pt x="4755" y="4425"/>
                    </a:cubicBezTo>
                    <a:close/>
                    <a:moveTo>
                      <a:pt x="4791" y="0"/>
                    </a:moveTo>
                    <a:cubicBezTo>
                      <a:pt x="2150" y="0"/>
                      <a:pt x="0" y="2150"/>
                      <a:pt x="0" y="4791"/>
                    </a:cubicBezTo>
                    <a:cubicBezTo>
                      <a:pt x="0" y="7440"/>
                      <a:pt x="2150" y="9590"/>
                      <a:pt x="4791" y="9590"/>
                    </a:cubicBezTo>
                    <a:cubicBezTo>
                      <a:pt x="5763" y="9590"/>
                      <a:pt x="6691" y="9296"/>
                      <a:pt x="7494" y="8752"/>
                    </a:cubicBezTo>
                    <a:cubicBezTo>
                      <a:pt x="7619" y="8662"/>
                      <a:pt x="7655" y="8493"/>
                      <a:pt x="7565" y="8359"/>
                    </a:cubicBezTo>
                    <a:cubicBezTo>
                      <a:pt x="7510" y="8282"/>
                      <a:pt x="7424" y="8242"/>
                      <a:pt x="7337" y="8242"/>
                    </a:cubicBezTo>
                    <a:cubicBezTo>
                      <a:pt x="7283" y="8242"/>
                      <a:pt x="7229" y="8257"/>
                      <a:pt x="7182" y="8288"/>
                    </a:cubicBezTo>
                    <a:cubicBezTo>
                      <a:pt x="6477" y="8770"/>
                      <a:pt x="5647" y="9028"/>
                      <a:pt x="4791" y="9028"/>
                    </a:cubicBezTo>
                    <a:cubicBezTo>
                      <a:pt x="2454" y="9028"/>
                      <a:pt x="553" y="7128"/>
                      <a:pt x="553" y="4791"/>
                    </a:cubicBezTo>
                    <a:cubicBezTo>
                      <a:pt x="553" y="2552"/>
                      <a:pt x="2302" y="714"/>
                      <a:pt x="4514" y="571"/>
                    </a:cubicBezTo>
                    <a:lnTo>
                      <a:pt x="4514" y="3899"/>
                    </a:lnTo>
                    <a:cubicBezTo>
                      <a:pt x="4354" y="3934"/>
                      <a:pt x="4193" y="4024"/>
                      <a:pt x="4068" y="4148"/>
                    </a:cubicBezTo>
                    <a:cubicBezTo>
                      <a:pt x="3694" y="4523"/>
                      <a:pt x="3694" y="5139"/>
                      <a:pt x="4068" y="5513"/>
                    </a:cubicBezTo>
                    <a:cubicBezTo>
                      <a:pt x="4256" y="5701"/>
                      <a:pt x="4505" y="5790"/>
                      <a:pt x="4755" y="5790"/>
                    </a:cubicBezTo>
                    <a:cubicBezTo>
                      <a:pt x="4996" y="5790"/>
                      <a:pt x="5246" y="5701"/>
                      <a:pt x="5433" y="5513"/>
                    </a:cubicBezTo>
                    <a:cubicBezTo>
                      <a:pt x="5558" y="5388"/>
                      <a:pt x="5647" y="5237"/>
                      <a:pt x="5683" y="5076"/>
                    </a:cubicBezTo>
                    <a:lnTo>
                      <a:pt x="9020" y="5076"/>
                    </a:lnTo>
                    <a:cubicBezTo>
                      <a:pt x="8957" y="5995"/>
                      <a:pt x="8591" y="6878"/>
                      <a:pt x="7976" y="7583"/>
                    </a:cubicBezTo>
                    <a:cubicBezTo>
                      <a:pt x="7878" y="7699"/>
                      <a:pt x="7887" y="7868"/>
                      <a:pt x="8003" y="7976"/>
                    </a:cubicBezTo>
                    <a:cubicBezTo>
                      <a:pt x="8056" y="8021"/>
                      <a:pt x="8122" y="8043"/>
                      <a:pt x="8188" y="8043"/>
                    </a:cubicBezTo>
                    <a:cubicBezTo>
                      <a:pt x="8265" y="8043"/>
                      <a:pt x="8342" y="8012"/>
                      <a:pt x="8395" y="7949"/>
                    </a:cubicBezTo>
                    <a:cubicBezTo>
                      <a:pt x="9162" y="7075"/>
                      <a:pt x="9582" y="5950"/>
                      <a:pt x="9582" y="4791"/>
                    </a:cubicBezTo>
                    <a:cubicBezTo>
                      <a:pt x="9582" y="2150"/>
                      <a:pt x="7432" y="0"/>
                      <a:pt x="47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5"/>
              <p:cNvSpPr/>
              <p:nvPr/>
            </p:nvSpPr>
            <p:spPr>
              <a:xfrm>
                <a:off x="1920850" y="2549375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30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65"/>
              <p:cNvSpPr/>
              <p:nvPr/>
            </p:nvSpPr>
            <p:spPr>
              <a:xfrm>
                <a:off x="1948725" y="2549375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77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65"/>
              <p:cNvSpPr/>
              <p:nvPr/>
            </p:nvSpPr>
            <p:spPr>
              <a:xfrm>
                <a:off x="1976375" y="2549375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API Forensics: Understanding the Importance of API Security">
            <a:extLst>
              <a:ext uri="{FF2B5EF4-FFF2-40B4-BE49-F238E27FC236}">
                <a16:creationId xmlns:a16="http://schemas.microsoft.com/office/drawing/2014/main" id="{0A76A557-941B-E1FB-9EC1-FF0F7B2C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765" y="1085749"/>
            <a:ext cx="514321" cy="512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633108" y="1946513"/>
            <a:ext cx="589461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          End-to-End Scenario with  Invalid Data</a:t>
            </a:r>
            <a:endParaRPr sz="4000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Postman</a:t>
            </a:r>
            <a:endParaRPr dirty="0"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411600" y="2387396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50;p47">
            <a:extLst>
              <a:ext uri="{FF2B5EF4-FFF2-40B4-BE49-F238E27FC236}">
                <a16:creationId xmlns:a16="http://schemas.microsoft.com/office/drawing/2014/main" id="{6250E43D-C0B9-EB9E-50BA-A159B8F99A3E}"/>
              </a:ext>
            </a:extLst>
          </p:cNvPr>
          <p:cNvGrpSpPr/>
          <p:nvPr/>
        </p:nvGrpSpPr>
        <p:grpSpPr>
          <a:xfrm rot="285676">
            <a:off x="1199175" y="977298"/>
            <a:ext cx="555348" cy="461202"/>
            <a:chOff x="449750" y="2398375"/>
            <a:chExt cx="555375" cy="461225"/>
          </a:xfrm>
        </p:grpSpPr>
        <p:sp>
          <p:nvSpPr>
            <p:cNvPr id="3" name="Google Shape;451;p47">
              <a:extLst>
                <a:ext uri="{FF2B5EF4-FFF2-40B4-BE49-F238E27FC236}">
                  <a16:creationId xmlns:a16="http://schemas.microsoft.com/office/drawing/2014/main" id="{3DD50963-9EE0-8DE2-DA13-8D9503105BCA}"/>
                </a:ext>
              </a:extLst>
            </p:cNvPr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452;p47">
              <a:extLst>
                <a:ext uri="{FF2B5EF4-FFF2-40B4-BE49-F238E27FC236}">
                  <a16:creationId xmlns:a16="http://schemas.microsoft.com/office/drawing/2014/main" id="{41C04206-6CF5-6E33-7C70-0B25F315A916}"/>
                </a:ext>
              </a:extLst>
            </p:cNvPr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5" name="Google Shape;453;p47">
                <a:extLst>
                  <a:ext uri="{FF2B5EF4-FFF2-40B4-BE49-F238E27FC236}">
                    <a16:creationId xmlns:a16="http://schemas.microsoft.com/office/drawing/2014/main" id="{4AD4BC05-E1F9-E783-4DA2-11A5CAAC99B8}"/>
                  </a:ext>
                </a:extLst>
              </p:cNvPr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54;p47">
                <a:extLst>
                  <a:ext uri="{FF2B5EF4-FFF2-40B4-BE49-F238E27FC236}">
                    <a16:creationId xmlns:a16="http://schemas.microsoft.com/office/drawing/2014/main" id="{9280770C-EE4D-AB4D-D71D-D35A9C475009}"/>
                  </a:ext>
                </a:extLst>
              </p:cNvPr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5;p47">
                <a:extLst>
                  <a:ext uri="{FF2B5EF4-FFF2-40B4-BE49-F238E27FC236}">
                    <a16:creationId xmlns:a16="http://schemas.microsoft.com/office/drawing/2014/main" id="{DD0842AD-6F56-FCEC-06EF-BC58F4D6582F}"/>
                  </a:ext>
                </a:extLst>
              </p:cNvPr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6;p47">
                <a:extLst>
                  <a:ext uri="{FF2B5EF4-FFF2-40B4-BE49-F238E27FC236}">
                    <a16:creationId xmlns:a16="http://schemas.microsoft.com/office/drawing/2014/main" id="{B0A32F22-0BA9-84AE-ED81-E2995D4A2C79}"/>
                  </a:ext>
                </a:extLst>
              </p:cNvPr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57;p47">
                <a:extLst>
                  <a:ext uri="{FF2B5EF4-FFF2-40B4-BE49-F238E27FC236}">
                    <a16:creationId xmlns:a16="http://schemas.microsoft.com/office/drawing/2014/main" id="{17ABE362-C16E-74E5-CBEA-9DE0A5E5CB5C}"/>
                  </a:ext>
                </a:extLst>
              </p:cNvPr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58;p47">
                <a:extLst>
                  <a:ext uri="{FF2B5EF4-FFF2-40B4-BE49-F238E27FC236}">
                    <a16:creationId xmlns:a16="http://schemas.microsoft.com/office/drawing/2014/main" id="{00894FF8-0E98-8CCC-048F-36906B5AB948}"/>
                  </a:ext>
                </a:extLst>
              </p:cNvPr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59;p47">
                <a:extLst>
                  <a:ext uri="{FF2B5EF4-FFF2-40B4-BE49-F238E27FC236}">
                    <a16:creationId xmlns:a16="http://schemas.microsoft.com/office/drawing/2014/main" id="{FAA8DAEE-B4AA-2213-C29E-D57FF9002924}"/>
                  </a:ext>
                </a:extLst>
              </p:cNvPr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0;p47">
                <a:extLst>
                  <a:ext uri="{FF2B5EF4-FFF2-40B4-BE49-F238E27FC236}">
                    <a16:creationId xmlns:a16="http://schemas.microsoft.com/office/drawing/2014/main" id="{FA8F32A1-0261-9F5C-70F1-6469CD61BD4E}"/>
                  </a:ext>
                </a:extLst>
              </p:cNvPr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1;p47">
                <a:extLst>
                  <a:ext uri="{FF2B5EF4-FFF2-40B4-BE49-F238E27FC236}">
                    <a16:creationId xmlns:a16="http://schemas.microsoft.com/office/drawing/2014/main" id="{BF6A1E3F-900B-95E2-90B9-6A02C51F365B}"/>
                  </a:ext>
                </a:extLst>
              </p:cNvPr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;p47">
                <a:extLst>
                  <a:ext uri="{FF2B5EF4-FFF2-40B4-BE49-F238E27FC236}">
                    <a16:creationId xmlns:a16="http://schemas.microsoft.com/office/drawing/2014/main" id="{BB4B6C73-E2EC-7DEB-8BDB-28B383B292D8}"/>
                  </a:ext>
                </a:extLst>
              </p:cNvPr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3;p47">
                <a:extLst>
                  <a:ext uri="{FF2B5EF4-FFF2-40B4-BE49-F238E27FC236}">
                    <a16:creationId xmlns:a16="http://schemas.microsoft.com/office/drawing/2014/main" id="{63EF76C0-C4A3-97AB-EDB1-43E0382E961F}"/>
                  </a:ext>
                </a:extLst>
              </p:cNvPr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4;p47">
                <a:extLst>
                  <a:ext uri="{FF2B5EF4-FFF2-40B4-BE49-F238E27FC236}">
                    <a16:creationId xmlns:a16="http://schemas.microsoft.com/office/drawing/2014/main" id="{04BCD658-769E-422C-2B08-836458D4C212}"/>
                  </a:ext>
                </a:extLst>
              </p:cNvPr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5;p47">
                <a:extLst>
                  <a:ext uri="{FF2B5EF4-FFF2-40B4-BE49-F238E27FC236}">
                    <a16:creationId xmlns:a16="http://schemas.microsoft.com/office/drawing/2014/main" id="{7047F6E8-4BB7-4988-84B1-305B2FCBDE8E}"/>
                  </a:ext>
                </a:extLst>
              </p:cNvPr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6;p47">
                <a:extLst>
                  <a:ext uri="{FF2B5EF4-FFF2-40B4-BE49-F238E27FC236}">
                    <a16:creationId xmlns:a16="http://schemas.microsoft.com/office/drawing/2014/main" id="{93CF845B-CCB3-20C2-2229-D6FF9E4E7E1D}"/>
                  </a:ext>
                </a:extLst>
              </p:cNvPr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;p47">
                <a:extLst>
                  <a:ext uri="{FF2B5EF4-FFF2-40B4-BE49-F238E27FC236}">
                    <a16:creationId xmlns:a16="http://schemas.microsoft.com/office/drawing/2014/main" id="{B0E377AE-9579-BB03-FAED-D7DC379B6CF0}"/>
                  </a:ext>
                </a:extLst>
              </p:cNvPr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8;p47">
                <a:extLst>
                  <a:ext uri="{FF2B5EF4-FFF2-40B4-BE49-F238E27FC236}">
                    <a16:creationId xmlns:a16="http://schemas.microsoft.com/office/drawing/2014/main" id="{92A5AA67-1FAE-D2B6-761D-B3AE9CF51571}"/>
                  </a:ext>
                </a:extLst>
              </p:cNvPr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63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3598160" y="1043170"/>
            <a:ext cx="2626116" cy="140615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37" name="Google Shape;637;p53"/>
          <p:cNvSpPr txBox="1">
            <a:spLocks noGrp="1"/>
          </p:cNvSpPr>
          <p:nvPr>
            <p:ph type="title"/>
          </p:nvPr>
        </p:nvSpPr>
        <p:spPr>
          <a:xfrm>
            <a:off x="1611850" y="502477"/>
            <a:ext cx="46419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Collection</a:t>
            </a:r>
          </a:p>
        </p:txBody>
      </p:sp>
      <p:sp>
        <p:nvSpPr>
          <p:cNvPr id="644" name="Google Shape;644;p53"/>
          <p:cNvSpPr txBox="1">
            <a:spLocks noGrp="1"/>
          </p:cNvSpPr>
          <p:nvPr>
            <p:ph type="subTitle" idx="7"/>
          </p:nvPr>
        </p:nvSpPr>
        <p:spPr>
          <a:xfrm>
            <a:off x="737229" y="1485449"/>
            <a:ext cx="6145263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1- </a:t>
            </a:r>
            <a:r>
              <a:rPr lang="en-US" dirty="0">
                <a:solidFill>
                  <a:srgbClr val="7030A0"/>
                </a:solidFill>
              </a:rPr>
              <a:t>E2E Scenario with Employee </a:t>
            </a:r>
            <a:r>
              <a:rPr lang="en-US" dirty="0" err="1">
                <a:solidFill>
                  <a:srgbClr val="7030A0"/>
                </a:solidFill>
              </a:rPr>
              <a:t>inValid</a:t>
            </a:r>
            <a:r>
              <a:rPr lang="en-US" dirty="0">
                <a:solidFill>
                  <a:srgbClr val="7030A0"/>
                </a:solidFill>
              </a:rPr>
              <a:t> Data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7427838" y="362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53"/>
          <p:cNvGrpSpPr/>
          <p:nvPr/>
        </p:nvGrpSpPr>
        <p:grpSpPr>
          <a:xfrm rot="464811">
            <a:off x="7624138" y="639412"/>
            <a:ext cx="648951" cy="487702"/>
            <a:chOff x="6736356" y="463130"/>
            <a:chExt cx="648933" cy="487689"/>
          </a:xfrm>
        </p:grpSpPr>
        <p:grpSp>
          <p:nvGrpSpPr>
            <p:cNvPr id="652" name="Google Shape;652;p53"/>
            <p:cNvGrpSpPr/>
            <p:nvPr/>
          </p:nvGrpSpPr>
          <p:grpSpPr>
            <a:xfrm>
              <a:off x="6760636" y="488826"/>
              <a:ext cx="624653" cy="461993"/>
              <a:chOff x="2505625" y="3873250"/>
              <a:chExt cx="487325" cy="360425"/>
            </a:xfrm>
          </p:grpSpPr>
          <p:sp>
            <p:nvSpPr>
              <p:cNvPr id="653" name="Google Shape;653;p53"/>
              <p:cNvSpPr/>
              <p:nvPr/>
            </p:nvSpPr>
            <p:spPr>
              <a:xfrm>
                <a:off x="2781050" y="3873250"/>
                <a:ext cx="211900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4417" extrusionOk="0">
                    <a:moveTo>
                      <a:pt x="795" y="0"/>
                    </a:moveTo>
                    <a:cubicBezTo>
                      <a:pt x="358" y="0"/>
                      <a:pt x="1" y="357"/>
                      <a:pt x="1" y="794"/>
                    </a:cubicBezTo>
                    <a:lnTo>
                      <a:pt x="1" y="1900"/>
                    </a:lnTo>
                    <a:lnTo>
                      <a:pt x="1" y="3613"/>
                    </a:lnTo>
                    <a:lnTo>
                      <a:pt x="1" y="12490"/>
                    </a:lnTo>
                    <a:lnTo>
                      <a:pt x="1" y="13623"/>
                    </a:lnTo>
                    <a:cubicBezTo>
                      <a:pt x="1" y="14060"/>
                      <a:pt x="358" y="14417"/>
                      <a:pt x="795" y="14417"/>
                    </a:cubicBezTo>
                    <a:lnTo>
                      <a:pt x="7682" y="14417"/>
                    </a:lnTo>
                    <a:cubicBezTo>
                      <a:pt x="8119" y="14417"/>
                      <a:pt x="8476" y="14060"/>
                      <a:pt x="8476" y="13623"/>
                    </a:cubicBezTo>
                    <a:lnTo>
                      <a:pt x="8476" y="12490"/>
                    </a:lnTo>
                    <a:lnTo>
                      <a:pt x="8476" y="3613"/>
                    </a:lnTo>
                    <a:lnTo>
                      <a:pt x="8476" y="1900"/>
                    </a:lnTo>
                    <a:lnTo>
                      <a:pt x="8476" y="794"/>
                    </a:lnTo>
                    <a:cubicBezTo>
                      <a:pt x="8476" y="357"/>
                      <a:pt x="8119" y="0"/>
                      <a:pt x="7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3"/>
              <p:cNvSpPr/>
              <p:nvPr/>
            </p:nvSpPr>
            <p:spPr>
              <a:xfrm>
                <a:off x="2505625" y="3873250"/>
                <a:ext cx="211675" cy="3604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14417" extrusionOk="0">
                    <a:moveTo>
                      <a:pt x="785" y="0"/>
                    </a:moveTo>
                    <a:cubicBezTo>
                      <a:pt x="348" y="0"/>
                      <a:pt x="0" y="357"/>
                      <a:pt x="0" y="794"/>
                    </a:cubicBezTo>
                    <a:lnTo>
                      <a:pt x="0" y="1900"/>
                    </a:lnTo>
                    <a:lnTo>
                      <a:pt x="0" y="12490"/>
                    </a:lnTo>
                    <a:lnTo>
                      <a:pt x="0" y="13623"/>
                    </a:lnTo>
                    <a:cubicBezTo>
                      <a:pt x="0" y="14060"/>
                      <a:pt x="348" y="14417"/>
                      <a:pt x="785" y="14417"/>
                    </a:cubicBezTo>
                    <a:lnTo>
                      <a:pt x="7672" y="14417"/>
                    </a:lnTo>
                    <a:cubicBezTo>
                      <a:pt x="8110" y="14417"/>
                      <a:pt x="8466" y="14060"/>
                      <a:pt x="8466" y="13623"/>
                    </a:cubicBezTo>
                    <a:lnTo>
                      <a:pt x="8466" y="12490"/>
                    </a:lnTo>
                    <a:lnTo>
                      <a:pt x="8466" y="1900"/>
                    </a:lnTo>
                    <a:lnTo>
                      <a:pt x="8466" y="794"/>
                    </a:lnTo>
                    <a:cubicBezTo>
                      <a:pt x="8466" y="357"/>
                      <a:pt x="8110" y="0"/>
                      <a:pt x="76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3"/>
              <p:cNvSpPr/>
              <p:nvPr/>
            </p:nvSpPr>
            <p:spPr>
              <a:xfrm>
                <a:off x="2732225" y="4028525"/>
                <a:ext cx="33925" cy="499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97" extrusionOk="0">
                    <a:moveTo>
                      <a:pt x="326" y="0"/>
                    </a:moveTo>
                    <a:cubicBezTo>
                      <a:pt x="250" y="0"/>
                      <a:pt x="174" y="29"/>
                      <a:pt x="116" y="87"/>
                    </a:cubicBezTo>
                    <a:cubicBezTo>
                      <a:pt x="0" y="194"/>
                      <a:pt x="0" y="382"/>
                      <a:pt x="116" y="498"/>
                    </a:cubicBezTo>
                    <a:lnTo>
                      <a:pt x="616" y="997"/>
                    </a:lnTo>
                    <a:lnTo>
                      <a:pt x="116" y="1497"/>
                    </a:lnTo>
                    <a:cubicBezTo>
                      <a:pt x="0" y="1604"/>
                      <a:pt x="0" y="1791"/>
                      <a:pt x="116" y="1907"/>
                    </a:cubicBezTo>
                    <a:cubicBezTo>
                      <a:pt x="178" y="1970"/>
                      <a:pt x="250" y="1996"/>
                      <a:pt x="330" y="1996"/>
                    </a:cubicBezTo>
                    <a:cubicBezTo>
                      <a:pt x="401" y="1996"/>
                      <a:pt x="473" y="1970"/>
                      <a:pt x="535" y="1907"/>
                    </a:cubicBezTo>
                    <a:lnTo>
                      <a:pt x="1240" y="1203"/>
                    </a:lnTo>
                    <a:cubicBezTo>
                      <a:pt x="1356" y="1087"/>
                      <a:pt x="1356" y="899"/>
                      <a:pt x="1240" y="792"/>
                    </a:cubicBezTo>
                    <a:lnTo>
                      <a:pt x="535" y="87"/>
                    </a:lnTo>
                    <a:cubicBezTo>
                      <a:pt x="477" y="29"/>
                      <a:pt x="401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53"/>
            <p:cNvGrpSpPr/>
            <p:nvPr/>
          </p:nvGrpSpPr>
          <p:grpSpPr>
            <a:xfrm>
              <a:off x="6736356" y="463130"/>
              <a:ext cx="610650" cy="456000"/>
              <a:chOff x="1728600" y="3528000"/>
              <a:chExt cx="476400" cy="355750"/>
            </a:xfrm>
          </p:grpSpPr>
          <p:sp>
            <p:nvSpPr>
              <p:cNvPr id="657" name="Google Shape;657;p53"/>
              <p:cNvSpPr/>
              <p:nvPr/>
            </p:nvSpPr>
            <p:spPr>
              <a:xfrm>
                <a:off x="1989975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6" y="563"/>
                    </a:moveTo>
                    <a:cubicBezTo>
                      <a:pt x="7825" y="563"/>
                      <a:pt x="8039" y="768"/>
                      <a:pt x="8039" y="1035"/>
                    </a:cubicBezTo>
                    <a:lnTo>
                      <a:pt x="8039" y="1803"/>
                    </a:lnTo>
                    <a:lnTo>
                      <a:pt x="563" y="1803"/>
                    </a:lnTo>
                    <a:lnTo>
                      <a:pt x="563" y="1035"/>
                    </a:lnTo>
                    <a:cubicBezTo>
                      <a:pt x="563" y="768"/>
                      <a:pt x="777" y="563"/>
                      <a:pt x="1036" y="563"/>
                    </a:cubicBezTo>
                    <a:close/>
                    <a:moveTo>
                      <a:pt x="8039" y="2365"/>
                    </a:moveTo>
                    <a:lnTo>
                      <a:pt x="8039" y="3426"/>
                    </a:lnTo>
                    <a:lnTo>
                      <a:pt x="563" y="3426"/>
                    </a:lnTo>
                    <a:lnTo>
                      <a:pt x="563" y="2365"/>
                    </a:lnTo>
                    <a:close/>
                    <a:moveTo>
                      <a:pt x="8039" y="12410"/>
                    </a:moveTo>
                    <a:lnTo>
                      <a:pt x="8039" y="13204"/>
                    </a:lnTo>
                    <a:cubicBezTo>
                      <a:pt x="8039" y="13462"/>
                      <a:pt x="7825" y="13676"/>
                      <a:pt x="7566" y="13676"/>
                    </a:cubicBezTo>
                    <a:lnTo>
                      <a:pt x="1036" y="13676"/>
                    </a:lnTo>
                    <a:cubicBezTo>
                      <a:pt x="777" y="13676"/>
                      <a:pt x="563" y="13462"/>
                      <a:pt x="563" y="13204"/>
                    </a:cubicBezTo>
                    <a:lnTo>
                      <a:pt x="563" y="12410"/>
                    </a:lnTo>
                    <a:close/>
                    <a:moveTo>
                      <a:pt x="1036" y="0"/>
                    </a:moveTo>
                    <a:cubicBezTo>
                      <a:pt x="465" y="0"/>
                      <a:pt x="1" y="464"/>
                      <a:pt x="1" y="1035"/>
                    </a:cubicBezTo>
                    <a:lnTo>
                      <a:pt x="1" y="10385"/>
                    </a:lnTo>
                    <a:cubicBezTo>
                      <a:pt x="1" y="10536"/>
                      <a:pt x="126" y="10661"/>
                      <a:pt x="286" y="10661"/>
                    </a:cubicBezTo>
                    <a:cubicBezTo>
                      <a:pt x="438" y="10661"/>
                      <a:pt x="563" y="10536"/>
                      <a:pt x="563" y="10385"/>
                    </a:cubicBezTo>
                    <a:lnTo>
                      <a:pt x="563" y="3988"/>
                    </a:lnTo>
                    <a:lnTo>
                      <a:pt x="8039" y="3988"/>
                    </a:lnTo>
                    <a:lnTo>
                      <a:pt x="8039" y="11848"/>
                    </a:lnTo>
                    <a:lnTo>
                      <a:pt x="563" y="11848"/>
                    </a:lnTo>
                    <a:lnTo>
                      <a:pt x="563" y="11517"/>
                    </a:lnTo>
                    <a:cubicBezTo>
                      <a:pt x="563" y="11366"/>
                      <a:pt x="438" y="11241"/>
                      <a:pt x="286" y="11241"/>
                    </a:cubicBezTo>
                    <a:cubicBezTo>
                      <a:pt x="126" y="11241"/>
                      <a:pt x="1" y="11366"/>
                      <a:pt x="1" y="11517"/>
                    </a:cubicBezTo>
                    <a:lnTo>
                      <a:pt x="1" y="13204"/>
                    </a:lnTo>
                    <a:cubicBezTo>
                      <a:pt x="1" y="13774"/>
                      <a:pt x="465" y="14229"/>
                      <a:pt x="1036" y="14229"/>
                    </a:cubicBezTo>
                    <a:lnTo>
                      <a:pt x="7566" y="14229"/>
                    </a:lnTo>
                    <a:cubicBezTo>
                      <a:pt x="8137" y="14229"/>
                      <a:pt x="8601" y="13774"/>
                      <a:pt x="8601" y="13204"/>
                    </a:cubicBezTo>
                    <a:lnTo>
                      <a:pt x="8601" y="1035"/>
                    </a:lnTo>
                    <a:cubicBezTo>
                      <a:pt x="8601" y="464"/>
                      <a:pt x="8137" y="0"/>
                      <a:pt x="75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>
                <a:off x="2045750" y="3550525"/>
                <a:ext cx="660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2364" y="563"/>
                    </a:lnTo>
                    <a:cubicBezTo>
                      <a:pt x="2516" y="563"/>
                      <a:pt x="2641" y="438"/>
                      <a:pt x="2641" y="286"/>
                    </a:cubicBezTo>
                    <a:cubicBezTo>
                      <a:pt x="2641" y="125"/>
                      <a:pt x="2516" y="1"/>
                      <a:pt x="23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>
                <a:off x="2139175" y="3550075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8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>
                <a:off x="2120900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8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2075625" y="3847150"/>
                <a:ext cx="43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4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1728600" y="3528000"/>
                <a:ext cx="215025" cy="3557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14230" extrusionOk="0">
                    <a:moveTo>
                      <a:pt x="7565" y="563"/>
                    </a:moveTo>
                    <a:cubicBezTo>
                      <a:pt x="7824" y="563"/>
                      <a:pt x="8038" y="768"/>
                      <a:pt x="8038" y="1035"/>
                    </a:cubicBezTo>
                    <a:lnTo>
                      <a:pt x="8038" y="1803"/>
                    </a:lnTo>
                    <a:lnTo>
                      <a:pt x="562" y="1803"/>
                    </a:lnTo>
                    <a:lnTo>
                      <a:pt x="562" y="1035"/>
                    </a:lnTo>
                    <a:cubicBezTo>
                      <a:pt x="562" y="768"/>
                      <a:pt x="776" y="563"/>
                      <a:pt x="1035" y="563"/>
                    </a:cubicBezTo>
                    <a:close/>
                    <a:moveTo>
                      <a:pt x="8038" y="12410"/>
                    </a:moveTo>
                    <a:lnTo>
                      <a:pt x="8038" y="13204"/>
                    </a:lnTo>
                    <a:cubicBezTo>
                      <a:pt x="8038" y="13462"/>
                      <a:pt x="7824" y="13676"/>
                      <a:pt x="7565" y="13676"/>
                    </a:cubicBezTo>
                    <a:lnTo>
                      <a:pt x="1035" y="13676"/>
                    </a:lnTo>
                    <a:cubicBezTo>
                      <a:pt x="776" y="13676"/>
                      <a:pt x="562" y="13462"/>
                      <a:pt x="562" y="13204"/>
                    </a:cubicBezTo>
                    <a:lnTo>
                      <a:pt x="562" y="12410"/>
                    </a:lnTo>
                    <a:close/>
                    <a:moveTo>
                      <a:pt x="1035" y="0"/>
                    </a:moveTo>
                    <a:cubicBezTo>
                      <a:pt x="464" y="0"/>
                      <a:pt x="0" y="464"/>
                      <a:pt x="0" y="1035"/>
                    </a:cubicBezTo>
                    <a:lnTo>
                      <a:pt x="0" y="6959"/>
                    </a:lnTo>
                    <a:cubicBezTo>
                      <a:pt x="0" y="7111"/>
                      <a:pt x="125" y="7235"/>
                      <a:pt x="286" y="7235"/>
                    </a:cubicBezTo>
                    <a:cubicBezTo>
                      <a:pt x="437" y="7235"/>
                      <a:pt x="562" y="7111"/>
                      <a:pt x="562" y="6959"/>
                    </a:cubicBezTo>
                    <a:lnTo>
                      <a:pt x="562" y="2365"/>
                    </a:lnTo>
                    <a:lnTo>
                      <a:pt x="8038" y="2365"/>
                    </a:lnTo>
                    <a:lnTo>
                      <a:pt x="8038" y="11848"/>
                    </a:lnTo>
                    <a:lnTo>
                      <a:pt x="562" y="11848"/>
                    </a:lnTo>
                    <a:lnTo>
                      <a:pt x="562" y="8101"/>
                    </a:lnTo>
                    <a:cubicBezTo>
                      <a:pt x="562" y="7940"/>
                      <a:pt x="437" y="7815"/>
                      <a:pt x="286" y="7815"/>
                    </a:cubicBezTo>
                    <a:cubicBezTo>
                      <a:pt x="125" y="7815"/>
                      <a:pt x="0" y="7940"/>
                      <a:pt x="0" y="8101"/>
                    </a:cubicBezTo>
                    <a:lnTo>
                      <a:pt x="0" y="13204"/>
                    </a:lnTo>
                    <a:cubicBezTo>
                      <a:pt x="0" y="13774"/>
                      <a:pt x="464" y="14229"/>
                      <a:pt x="1035" y="14229"/>
                    </a:cubicBezTo>
                    <a:lnTo>
                      <a:pt x="7565" y="14229"/>
                    </a:lnTo>
                    <a:cubicBezTo>
                      <a:pt x="8136" y="14229"/>
                      <a:pt x="8600" y="13774"/>
                      <a:pt x="8600" y="13204"/>
                    </a:cubicBezTo>
                    <a:lnTo>
                      <a:pt x="8600" y="1035"/>
                    </a:lnTo>
                    <a:cubicBezTo>
                      <a:pt x="8600" y="464"/>
                      <a:pt x="8136" y="0"/>
                      <a:pt x="75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1784350" y="3550525"/>
                <a:ext cx="662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2365" y="563"/>
                    </a:lnTo>
                    <a:cubicBezTo>
                      <a:pt x="2525" y="563"/>
                      <a:pt x="2650" y="438"/>
                      <a:pt x="2650" y="286"/>
                    </a:cubicBezTo>
                    <a:cubicBezTo>
                      <a:pt x="2650" y="125"/>
                      <a:pt x="2525" y="1"/>
                      <a:pt x="23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1877800" y="355007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1859525" y="355007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77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1814250" y="3847150"/>
                <a:ext cx="435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463" y="554"/>
                    </a:lnTo>
                    <a:cubicBezTo>
                      <a:pt x="1615" y="554"/>
                      <a:pt x="1740" y="429"/>
                      <a:pt x="1740" y="277"/>
                    </a:cubicBezTo>
                    <a:cubicBezTo>
                      <a:pt x="1740" y="125"/>
                      <a:pt x="1615" y="0"/>
                      <a:pt x="14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>
                <a:off x="1752900" y="3629025"/>
                <a:ext cx="166400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238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2106"/>
                    </a:lnTo>
                    <a:cubicBezTo>
                      <a:pt x="1" y="2258"/>
                      <a:pt x="126" y="2383"/>
                      <a:pt x="277" y="2383"/>
                    </a:cubicBezTo>
                    <a:lnTo>
                      <a:pt x="6379" y="2383"/>
                    </a:lnTo>
                    <a:cubicBezTo>
                      <a:pt x="6531" y="2383"/>
                      <a:pt x="6656" y="2258"/>
                      <a:pt x="6656" y="2106"/>
                    </a:cubicBezTo>
                    <a:lnTo>
                      <a:pt x="6656" y="277"/>
                    </a:lnTo>
                    <a:cubicBezTo>
                      <a:pt x="6656" y="126"/>
                      <a:pt x="6531" y="1"/>
                      <a:pt x="6379" y="1"/>
                    </a:cubicBezTo>
                    <a:lnTo>
                      <a:pt x="5443" y="1"/>
                    </a:lnTo>
                    <a:cubicBezTo>
                      <a:pt x="5291" y="1"/>
                      <a:pt x="5166" y="126"/>
                      <a:pt x="5166" y="277"/>
                    </a:cubicBezTo>
                    <a:cubicBezTo>
                      <a:pt x="5166" y="429"/>
                      <a:pt x="5291" y="554"/>
                      <a:pt x="5443" y="554"/>
                    </a:cubicBezTo>
                    <a:lnTo>
                      <a:pt x="6103" y="554"/>
                    </a:lnTo>
                    <a:lnTo>
                      <a:pt x="6103" y="1829"/>
                    </a:lnTo>
                    <a:lnTo>
                      <a:pt x="554" y="1829"/>
                    </a:lnTo>
                    <a:lnTo>
                      <a:pt x="554" y="554"/>
                    </a:lnTo>
                    <a:lnTo>
                      <a:pt x="4301" y="554"/>
                    </a:lnTo>
                    <a:cubicBezTo>
                      <a:pt x="4461" y="554"/>
                      <a:pt x="4586" y="429"/>
                      <a:pt x="4586" y="277"/>
                    </a:cubicBezTo>
                    <a:cubicBezTo>
                      <a:pt x="4586" y="126"/>
                      <a:pt x="4461" y="1"/>
                      <a:pt x="4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3"/>
              <p:cNvSpPr/>
              <p:nvPr/>
            </p:nvSpPr>
            <p:spPr>
              <a:xfrm>
                <a:off x="1755125" y="36990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3"/>
              <p:cNvSpPr/>
              <p:nvPr/>
            </p:nvSpPr>
            <p:spPr>
              <a:xfrm>
                <a:off x="1755125" y="37231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77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3"/>
              <p:cNvSpPr/>
              <p:nvPr/>
            </p:nvSpPr>
            <p:spPr>
              <a:xfrm>
                <a:off x="1755125" y="3747450"/>
                <a:ext cx="691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490" y="554"/>
                    </a:lnTo>
                    <a:cubicBezTo>
                      <a:pt x="2642" y="554"/>
                      <a:pt x="2766" y="429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3"/>
              <p:cNvSpPr/>
              <p:nvPr/>
            </p:nvSpPr>
            <p:spPr>
              <a:xfrm>
                <a:off x="1755125" y="37715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2490" y="562"/>
                    </a:lnTo>
                    <a:cubicBezTo>
                      <a:pt x="2642" y="562"/>
                      <a:pt x="2766" y="437"/>
                      <a:pt x="2766" y="286"/>
                    </a:cubicBezTo>
                    <a:cubicBezTo>
                      <a:pt x="2766" y="125"/>
                      <a:pt x="2642" y="0"/>
                      <a:pt x="24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>
                <a:off x="1755125" y="3795850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5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5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>
                <a:off x="1755125" y="3602925"/>
                <a:ext cx="691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63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8" y="563"/>
                    </a:cubicBezTo>
                    <a:lnTo>
                      <a:pt x="2490" y="563"/>
                    </a:lnTo>
                    <a:cubicBezTo>
                      <a:pt x="2642" y="563"/>
                      <a:pt x="2766" y="438"/>
                      <a:pt x="2766" y="277"/>
                    </a:cubicBezTo>
                    <a:cubicBezTo>
                      <a:pt x="2766" y="126"/>
                      <a:pt x="2642" y="1"/>
                      <a:pt x="24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>
                <a:off x="1836550" y="36990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1836550" y="37231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77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1836550" y="3747450"/>
                <a:ext cx="8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3033" y="554"/>
                    </a:lnTo>
                    <a:cubicBezTo>
                      <a:pt x="3185" y="554"/>
                      <a:pt x="3310" y="429"/>
                      <a:pt x="3310" y="277"/>
                    </a:cubicBezTo>
                    <a:cubicBezTo>
                      <a:pt x="3310" y="126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1836550" y="37715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3033" y="562"/>
                    </a:lnTo>
                    <a:cubicBezTo>
                      <a:pt x="3185" y="562"/>
                      <a:pt x="3310" y="437"/>
                      <a:pt x="3310" y="286"/>
                    </a:cubicBezTo>
                    <a:cubicBezTo>
                      <a:pt x="3310" y="125"/>
                      <a:pt x="3185" y="0"/>
                      <a:pt x="30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1836550" y="3795850"/>
                <a:ext cx="8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3033" y="563"/>
                    </a:lnTo>
                    <a:cubicBezTo>
                      <a:pt x="3185" y="563"/>
                      <a:pt x="3310" y="438"/>
                      <a:pt x="3310" y="277"/>
                    </a:cubicBezTo>
                    <a:cubicBezTo>
                      <a:pt x="3310" y="125"/>
                      <a:pt x="3185" y="1"/>
                      <a:pt x="3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2014075" y="3593350"/>
                <a:ext cx="1209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4550" y="562"/>
                    </a:lnTo>
                    <a:cubicBezTo>
                      <a:pt x="4711" y="562"/>
                      <a:pt x="4835" y="437"/>
                      <a:pt x="4835" y="286"/>
                    </a:cubicBezTo>
                    <a:cubicBezTo>
                      <a:pt x="4835" y="125"/>
                      <a:pt x="4711" y="0"/>
                      <a:pt x="45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2018750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75" y="562"/>
                    </a:moveTo>
                    <a:lnTo>
                      <a:pt x="227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7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>
                <a:off x="2105275" y="3638850"/>
                <a:ext cx="709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838" extrusionOk="0">
                    <a:moveTo>
                      <a:pt x="2285" y="562"/>
                    </a:moveTo>
                    <a:lnTo>
                      <a:pt x="2285" y="2284"/>
                    </a:lnTo>
                    <a:lnTo>
                      <a:pt x="554" y="2284"/>
                    </a:lnTo>
                    <a:lnTo>
                      <a:pt x="554" y="562"/>
                    </a:lnTo>
                    <a:close/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2561"/>
                    </a:lnTo>
                    <a:cubicBezTo>
                      <a:pt x="1" y="2712"/>
                      <a:pt x="126" y="2837"/>
                      <a:pt x="278" y="2837"/>
                    </a:cubicBezTo>
                    <a:lnTo>
                      <a:pt x="2561" y="2837"/>
                    </a:lnTo>
                    <a:cubicBezTo>
                      <a:pt x="2713" y="2837"/>
                      <a:pt x="2838" y="2712"/>
                      <a:pt x="2838" y="2561"/>
                    </a:cubicBezTo>
                    <a:lnTo>
                      <a:pt x="2838" y="277"/>
                    </a:lnTo>
                    <a:cubicBezTo>
                      <a:pt x="2838" y="125"/>
                      <a:pt x="2713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>
                <a:off x="2018750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>
                <a:off x="2018750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>
                <a:off x="2018750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206602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2090575" y="37927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2114875" y="3792725"/>
                <a:ext cx="140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9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8"/>
                      <a:pt x="286" y="598"/>
                    </a:cubicBezTo>
                    <a:cubicBezTo>
                      <a:pt x="438" y="598"/>
                      <a:pt x="563" y="474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>
                <a:off x="2105275" y="37166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>
                <a:off x="2105275" y="37389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>
                <a:off x="2105275" y="3761275"/>
                <a:ext cx="70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8" y="554"/>
                    </a:cubicBezTo>
                    <a:lnTo>
                      <a:pt x="2561" y="554"/>
                    </a:lnTo>
                    <a:cubicBezTo>
                      <a:pt x="2713" y="554"/>
                      <a:pt x="2838" y="429"/>
                      <a:pt x="2838" y="277"/>
                    </a:cubicBezTo>
                    <a:cubicBezTo>
                      <a:pt x="2838" y="126"/>
                      <a:pt x="2713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>
                <a:off x="1950725" y="3682325"/>
                <a:ext cx="3215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893" extrusionOk="0">
                    <a:moveTo>
                      <a:pt x="308" y="1"/>
                    </a:moveTo>
                    <a:cubicBezTo>
                      <a:pt x="237" y="1"/>
                      <a:pt x="166" y="28"/>
                      <a:pt x="108" y="81"/>
                    </a:cubicBezTo>
                    <a:cubicBezTo>
                      <a:pt x="1" y="188"/>
                      <a:pt x="1" y="367"/>
                      <a:pt x="108" y="474"/>
                    </a:cubicBezTo>
                    <a:lnTo>
                      <a:pt x="581" y="946"/>
                    </a:lnTo>
                    <a:lnTo>
                      <a:pt x="108" y="1419"/>
                    </a:lnTo>
                    <a:cubicBezTo>
                      <a:pt x="1" y="1526"/>
                      <a:pt x="1" y="1705"/>
                      <a:pt x="108" y="1812"/>
                    </a:cubicBezTo>
                    <a:cubicBezTo>
                      <a:pt x="161" y="1865"/>
                      <a:pt x="233" y="1892"/>
                      <a:pt x="304" y="1892"/>
                    </a:cubicBezTo>
                    <a:cubicBezTo>
                      <a:pt x="375" y="1892"/>
                      <a:pt x="447" y="1865"/>
                      <a:pt x="509" y="1812"/>
                    </a:cubicBezTo>
                    <a:lnTo>
                      <a:pt x="1178" y="1143"/>
                    </a:lnTo>
                    <a:cubicBezTo>
                      <a:pt x="1285" y="1036"/>
                      <a:pt x="1285" y="857"/>
                      <a:pt x="1178" y="750"/>
                    </a:cubicBezTo>
                    <a:lnTo>
                      <a:pt x="509" y="81"/>
                    </a:lnTo>
                    <a:cubicBezTo>
                      <a:pt x="451" y="28"/>
                      <a:pt x="380" y="1"/>
                      <a:pt x="3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FC9FF6C-FDD8-367B-3055-D475B37647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32846" y="1891790"/>
            <a:ext cx="2641500" cy="3180099"/>
          </a:xfrm>
        </p:spPr>
        <p:txBody>
          <a:bodyPr/>
          <a:lstStyle/>
          <a:p>
            <a:r>
              <a:rPr lang="en-US" dirty="0"/>
              <a:t>Test Data for POST Req.: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{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"id"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"xx"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"first 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"last 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"title"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"Sales"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"mobile number"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"011xx980076"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"email"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"mohamed.sherifgmail.com"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"salary"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"650xx0"</a:t>
            </a:r>
            <a:endParaRPr lang="en-US" b="0" dirty="0">
              <a:solidFill>
                <a:srgbClr val="000000"/>
              </a:solidFill>
              <a:effectLst/>
              <a:latin typeface="IBMPlexMono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BC1E9-0FF2-0FDB-9B6A-53E0B757D573}"/>
              </a:ext>
            </a:extLst>
          </p:cNvPr>
          <p:cNvSpPr txBox="1"/>
          <p:nvPr/>
        </p:nvSpPr>
        <p:spPr>
          <a:xfrm>
            <a:off x="737229" y="1946020"/>
            <a:ext cx="31956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Add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Get Employee by ID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Edit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Delete Employee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Get  Employee after Delete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C1F7CA-5405-0E89-4102-8F39500DCAAA}"/>
              </a:ext>
            </a:extLst>
          </p:cNvPr>
          <p:cNvSpPr txBox="1">
            <a:spLocks/>
          </p:cNvSpPr>
          <p:nvPr/>
        </p:nvSpPr>
        <p:spPr>
          <a:xfrm>
            <a:off x="6414492" y="1856849"/>
            <a:ext cx="2641500" cy="318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Test Data for PUT Req.:</a:t>
            </a:r>
          </a:p>
          <a:p>
            <a:r>
              <a:rPr lang="en-US" dirty="0">
                <a:solidFill>
                  <a:srgbClr val="000000"/>
                </a:solidFill>
                <a:latin typeface="IBMPlexMono"/>
              </a:rPr>
              <a:t>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"id"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"27"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"Murad Ahmed"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"title"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"sales manager"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"email"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"murad.ahmed@gmail.com"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  </a:t>
            </a:r>
            <a:r>
              <a:rPr lang="en-US" b="0" dirty="0">
                <a:solidFill>
                  <a:srgbClr val="A31515"/>
                </a:solidFill>
                <a:effectLst/>
                <a:latin typeface="IBMPlexMono"/>
              </a:rPr>
              <a:t>"salary"</a:t>
            </a:r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IBMPlexMono"/>
              </a:rPr>
              <a:t>"9000"</a:t>
            </a:r>
            <a:endParaRPr lang="en-US" b="0" dirty="0">
              <a:solidFill>
                <a:srgbClr val="000000"/>
              </a:solidFill>
              <a:effectLst/>
              <a:latin typeface="IBMPlexMono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IBMPlexMono"/>
              </a:rPr>
              <a:t>   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1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2E invalid">
            <a:hlinkClick r:id="" action="ppaction://media"/>
            <a:extLst>
              <a:ext uri="{FF2B5EF4-FFF2-40B4-BE49-F238E27FC236}">
                <a16:creationId xmlns:a16="http://schemas.microsoft.com/office/drawing/2014/main" id="{15D9FED9-A767-071D-3B2A-7ABE890239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3" end="6856.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6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633108" y="1946513"/>
            <a:ext cx="589461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          Folder to Validate Employee’s Data</a:t>
            </a:r>
            <a:endParaRPr sz="4000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Postman</a:t>
            </a:r>
            <a:endParaRPr dirty="0"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411600" y="2387396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50;p47">
            <a:extLst>
              <a:ext uri="{FF2B5EF4-FFF2-40B4-BE49-F238E27FC236}">
                <a16:creationId xmlns:a16="http://schemas.microsoft.com/office/drawing/2014/main" id="{6250E43D-C0B9-EB9E-50BA-A159B8F99A3E}"/>
              </a:ext>
            </a:extLst>
          </p:cNvPr>
          <p:cNvGrpSpPr/>
          <p:nvPr/>
        </p:nvGrpSpPr>
        <p:grpSpPr>
          <a:xfrm rot="285676">
            <a:off x="1199175" y="977298"/>
            <a:ext cx="555348" cy="461202"/>
            <a:chOff x="449750" y="2398375"/>
            <a:chExt cx="555375" cy="461225"/>
          </a:xfrm>
        </p:grpSpPr>
        <p:sp>
          <p:nvSpPr>
            <p:cNvPr id="3" name="Google Shape;451;p47">
              <a:extLst>
                <a:ext uri="{FF2B5EF4-FFF2-40B4-BE49-F238E27FC236}">
                  <a16:creationId xmlns:a16="http://schemas.microsoft.com/office/drawing/2014/main" id="{3DD50963-9EE0-8DE2-DA13-8D9503105BCA}"/>
                </a:ext>
              </a:extLst>
            </p:cNvPr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452;p47">
              <a:extLst>
                <a:ext uri="{FF2B5EF4-FFF2-40B4-BE49-F238E27FC236}">
                  <a16:creationId xmlns:a16="http://schemas.microsoft.com/office/drawing/2014/main" id="{41C04206-6CF5-6E33-7C70-0B25F315A916}"/>
                </a:ext>
              </a:extLst>
            </p:cNvPr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5" name="Google Shape;453;p47">
                <a:extLst>
                  <a:ext uri="{FF2B5EF4-FFF2-40B4-BE49-F238E27FC236}">
                    <a16:creationId xmlns:a16="http://schemas.microsoft.com/office/drawing/2014/main" id="{4AD4BC05-E1F9-E783-4DA2-11A5CAAC99B8}"/>
                  </a:ext>
                </a:extLst>
              </p:cNvPr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54;p47">
                <a:extLst>
                  <a:ext uri="{FF2B5EF4-FFF2-40B4-BE49-F238E27FC236}">
                    <a16:creationId xmlns:a16="http://schemas.microsoft.com/office/drawing/2014/main" id="{9280770C-EE4D-AB4D-D71D-D35A9C475009}"/>
                  </a:ext>
                </a:extLst>
              </p:cNvPr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5;p47">
                <a:extLst>
                  <a:ext uri="{FF2B5EF4-FFF2-40B4-BE49-F238E27FC236}">
                    <a16:creationId xmlns:a16="http://schemas.microsoft.com/office/drawing/2014/main" id="{DD0842AD-6F56-FCEC-06EF-BC58F4D6582F}"/>
                  </a:ext>
                </a:extLst>
              </p:cNvPr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6;p47">
                <a:extLst>
                  <a:ext uri="{FF2B5EF4-FFF2-40B4-BE49-F238E27FC236}">
                    <a16:creationId xmlns:a16="http://schemas.microsoft.com/office/drawing/2014/main" id="{B0A32F22-0BA9-84AE-ED81-E2995D4A2C79}"/>
                  </a:ext>
                </a:extLst>
              </p:cNvPr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57;p47">
                <a:extLst>
                  <a:ext uri="{FF2B5EF4-FFF2-40B4-BE49-F238E27FC236}">
                    <a16:creationId xmlns:a16="http://schemas.microsoft.com/office/drawing/2014/main" id="{17ABE362-C16E-74E5-CBEA-9DE0A5E5CB5C}"/>
                  </a:ext>
                </a:extLst>
              </p:cNvPr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58;p47">
                <a:extLst>
                  <a:ext uri="{FF2B5EF4-FFF2-40B4-BE49-F238E27FC236}">
                    <a16:creationId xmlns:a16="http://schemas.microsoft.com/office/drawing/2014/main" id="{00894FF8-0E98-8CCC-048F-36906B5AB948}"/>
                  </a:ext>
                </a:extLst>
              </p:cNvPr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59;p47">
                <a:extLst>
                  <a:ext uri="{FF2B5EF4-FFF2-40B4-BE49-F238E27FC236}">
                    <a16:creationId xmlns:a16="http://schemas.microsoft.com/office/drawing/2014/main" id="{FAA8DAEE-B4AA-2213-C29E-D57FF9002924}"/>
                  </a:ext>
                </a:extLst>
              </p:cNvPr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0;p47">
                <a:extLst>
                  <a:ext uri="{FF2B5EF4-FFF2-40B4-BE49-F238E27FC236}">
                    <a16:creationId xmlns:a16="http://schemas.microsoft.com/office/drawing/2014/main" id="{FA8F32A1-0261-9F5C-70F1-6469CD61BD4E}"/>
                  </a:ext>
                </a:extLst>
              </p:cNvPr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1;p47">
                <a:extLst>
                  <a:ext uri="{FF2B5EF4-FFF2-40B4-BE49-F238E27FC236}">
                    <a16:creationId xmlns:a16="http://schemas.microsoft.com/office/drawing/2014/main" id="{BF6A1E3F-900B-95E2-90B9-6A02C51F365B}"/>
                  </a:ext>
                </a:extLst>
              </p:cNvPr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;p47">
                <a:extLst>
                  <a:ext uri="{FF2B5EF4-FFF2-40B4-BE49-F238E27FC236}">
                    <a16:creationId xmlns:a16="http://schemas.microsoft.com/office/drawing/2014/main" id="{BB4B6C73-E2EC-7DEB-8BDB-28B383B292D8}"/>
                  </a:ext>
                </a:extLst>
              </p:cNvPr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3;p47">
                <a:extLst>
                  <a:ext uri="{FF2B5EF4-FFF2-40B4-BE49-F238E27FC236}">
                    <a16:creationId xmlns:a16="http://schemas.microsoft.com/office/drawing/2014/main" id="{63EF76C0-C4A3-97AB-EDB1-43E0382E961F}"/>
                  </a:ext>
                </a:extLst>
              </p:cNvPr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4;p47">
                <a:extLst>
                  <a:ext uri="{FF2B5EF4-FFF2-40B4-BE49-F238E27FC236}">
                    <a16:creationId xmlns:a16="http://schemas.microsoft.com/office/drawing/2014/main" id="{04BCD658-769E-422C-2B08-836458D4C212}"/>
                  </a:ext>
                </a:extLst>
              </p:cNvPr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5;p47">
                <a:extLst>
                  <a:ext uri="{FF2B5EF4-FFF2-40B4-BE49-F238E27FC236}">
                    <a16:creationId xmlns:a16="http://schemas.microsoft.com/office/drawing/2014/main" id="{7047F6E8-4BB7-4988-84B1-305B2FCBDE8E}"/>
                  </a:ext>
                </a:extLst>
              </p:cNvPr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6;p47">
                <a:extLst>
                  <a:ext uri="{FF2B5EF4-FFF2-40B4-BE49-F238E27FC236}">
                    <a16:creationId xmlns:a16="http://schemas.microsoft.com/office/drawing/2014/main" id="{93CF845B-CCB3-20C2-2229-D6FF9E4E7E1D}"/>
                  </a:ext>
                </a:extLst>
              </p:cNvPr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;p47">
                <a:extLst>
                  <a:ext uri="{FF2B5EF4-FFF2-40B4-BE49-F238E27FC236}">
                    <a16:creationId xmlns:a16="http://schemas.microsoft.com/office/drawing/2014/main" id="{B0E377AE-9579-BB03-FAED-D7DC379B6CF0}"/>
                  </a:ext>
                </a:extLst>
              </p:cNvPr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8;p47">
                <a:extLst>
                  <a:ext uri="{FF2B5EF4-FFF2-40B4-BE49-F238E27FC236}">
                    <a16:creationId xmlns:a16="http://schemas.microsoft.com/office/drawing/2014/main" id="{92A5AA67-1FAE-D2B6-761D-B3AE9CF51571}"/>
                  </a:ext>
                </a:extLst>
              </p:cNvPr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031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older">
            <a:hlinkClick r:id="" action="ppaction://media"/>
            <a:extLst>
              <a:ext uri="{FF2B5EF4-FFF2-40B4-BE49-F238E27FC236}">
                <a16:creationId xmlns:a16="http://schemas.microsoft.com/office/drawing/2014/main" id="{4AD25CD2-2A8F-BE4C-BD7A-D2251AA9D2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94" end="3462.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633108" y="1946513"/>
            <a:ext cx="589461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          Folder to Validate Employee’s Data</a:t>
            </a:r>
            <a:endParaRPr sz="4000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Postman&amp; Newman</a:t>
            </a:r>
            <a:endParaRPr dirty="0"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411600" y="2387396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50;p47">
            <a:extLst>
              <a:ext uri="{FF2B5EF4-FFF2-40B4-BE49-F238E27FC236}">
                <a16:creationId xmlns:a16="http://schemas.microsoft.com/office/drawing/2014/main" id="{6250E43D-C0B9-EB9E-50BA-A159B8F99A3E}"/>
              </a:ext>
            </a:extLst>
          </p:cNvPr>
          <p:cNvGrpSpPr/>
          <p:nvPr/>
        </p:nvGrpSpPr>
        <p:grpSpPr>
          <a:xfrm rot="285676">
            <a:off x="1199175" y="977298"/>
            <a:ext cx="555348" cy="461202"/>
            <a:chOff x="449750" y="2398375"/>
            <a:chExt cx="555375" cy="461225"/>
          </a:xfrm>
        </p:grpSpPr>
        <p:sp>
          <p:nvSpPr>
            <p:cNvPr id="3" name="Google Shape;451;p47">
              <a:extLst>
                <a:ext uri="{FF2B5EF4-FFF2-40B4-BE49-F238E27FC236}">
                  <a16:creationId xmlns:a16="http://schemas.microsoft.com/office/drawing/2014/main" id="{3DD50963-9EE0-8DE2-DA13-8D9503105BCA}"/>
                </a:ext>
              </a:extLst>
            </p:cNvPr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452;p47">
              <a:extLst>
                <a:ext uri="{FF2B5EF4-FFF2-40B4-BE49-F238E27FC236}">
                  <a16:creationId xmlns:a16="http://schemas.microsoft.com/office/drawing/2014/main" id="{41C04206-6CF5-6E33-7C70-0B25F315A916}"/>
                </a:ext>
              </a:extLst>
            </p:cNvPr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5" name="Google Shape;453;p47">
                <a:extLst>
                  <a:ext uri="{FF2B5EF4-FFF2-40B4-BE49-F238E27FC236}">
                    <a16:creationId xmlns:a16="http://schemas.microsoft.com/office/drawing/2014/main" id="{4AD4BC05-E1F9-E783-4DA2-11A5CAAC99B8}"/>
                  </a:ext>
                </a:extLst>
              </p:cNvPr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54;p47">
                <a:extLst>
                  <a:ext uri="{FF2B5EF4-FFF2-40B4-BE49-F238E27FC236}">
                    <a16:creationId xmlns:a16="http://schemas.microsoft.com/office/drawing/2014/main" id="{9280770C-EE4D-AB4D-D71D-D35A9C475009}"/>
                  </a:ext>
                </a:extLst>
              </p:cNvPr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5;p47">
                <a:extLst>
                  <a:ext uri="{FF2B5EF4-FFF2-40B4-BE49-F238E27FC236}">
                    <a16:creationId xmlns:a16="http://schemas.microsoft.com/office/drawing/2014/main" id="{DD0842AD-6F56-FCEC-06EF-BC58F4D6582F}"/>
                  </a:ext>
                </a:extLst>
              </p:cNvPr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6;p47">
                <a:extLst>
                  <a:ext uri="{FF2B5EF4-FFF2-40B4-BE49-F238E27FC236}">
                    <a16:creationId xmlns:a16="http://schemas.microsoft.com/office/drawing/2014/main" id="{B0A32F22-0BA9-84AE-ED81-E2995D4A2C79}"/>
                  </a:ext>
                </a:extLst>
              </p:cNvPr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57;p47">
                <a:extLst>
                  <a:ext uri="{FF2B5EF4-FFF2-40B4-BE49-F238E27FC236}">
                    <a16:creationId xmlns:a16="http://schemas.microsoft.com/office/drawing/2014/main" id="{17ABE362-C16E-74E5-CBEA-9DE0A5E5CB5C}"/>
                  </a:ext>
                </a:extLst>
              </p:cNvPr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58;p47">
                <a:extLst>
                  <a:ext uri="{FF2B5EF4-FFF2-40B4-BE49-F238E27FC236}">
                    <a16:creationId xmlns:a16="http://schemas.microsoft.com/office/drawing/2014/main" id="{00894FF8-0E98-8CCC-048F-36906B5AB948}"/>
                  </a:ext>
                </a:extLst>
              </p:cNvPr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59;p47">
                <a:extLst>
                  <a:ext uri="{FF2B5EF4-FFF2-40B4-BE49-F238E27FC236}">
                    <a16:creationId xmlns:a16="http://schemas.microsoft.com/office/drawing/2014/main" id="{FAA8DAEE-B4AA-2213-C29E-D57FF9002924}"/>
                  </a:ext>
                </a:extLst>
              </p:cNvPr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0;p47">
                <a:extLst>
                  <a:ext uri="{FF2B5EF4-FFF2-40B4-BE49-F238E27FC236}">
                    <a16:creationId xmlns:a16="http://schemas.microsoft.com/office/drawing/2014/main" id="{FA8F32A1-0261-9F5C-70F1-6469CD61BD4E}"/>
                  </a:ext>
                </a:extLst>
              </p:cNvPr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1;p47">
                <a:extLst>
                  <a:ext uri="{FF2B5EF4-FFF2-40B4-BE49-F238E27FC236}">
                    <a16:creationId xmlns:a16="http://schemas.microsoft.com/office/drawing/2014/main" id="{BF6A1E3F-900B-95E2-90B9-6A02C51F365B}"/>
                  </a:ext>
                </a:extLst>
              </p:cNvPr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;p47">
                <a:extLst>
                  <a:ext uri="{FF2B5EF4-FFF2-40B4-BE49-F238E27FC236}">
                    <a16:creationId xmlns:a16="http://schemas.microsoft.com/office/drawing/2014/main" id="{BB4B6C73-E2EC-7DEB-8BDB-28B383B292D8}"/>
                  </a:ext>
                </a:extLst>
              </p:cNvPr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3;p47">
                <a:extLst>
                  <a:ext uri="{FF2B5EF4-FFF2-40B4-BE49-F238E27FC236}">
                    <a16:creationId xmlns:a16="http://schemas.microsoft.com/office/drawing/2014/main" id="{63EF76C0-C4A3-97AB-EDB1-43E0382E961F}"/>
                  </a:ext>
                </a:extLst>
              </p:cNvPr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4;p47">
                <a:extLst>
                  <a:ext uri="{FF2B5EF4-FFF2-40B4-BE49-F238E27FC236}">
                    <a16:creationId xmlns:a16="http://schemas.microsoft.com/office/drawing/2014/main" id="{04BCD658-769E-422C-2B08-836458D4C212}"/>
                  </a:ext>
                </a:extLst>
              </p:cNvPr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5;p47">
                <a:extLst>
                  <a:ext uri="{FF2B5EF4-FFF2-40B4-BE49-F238E27FC236}">
                    <a16:creationId xmlns:a16="http://schemas.microsoft.com/office/drawing/2014/main" id="{7047F6E8-4BB7-4988-84B1-305B2FCBDE8E}"/>
                  </a:ext>
                </a:extLst>
              </p:cNvPr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6;p47">
                <a:extLst>
                  <a:ext uri="{FF2B5EF4-FFF2-40B4-BE49-F238E27FC236}">
                    <a16:creationId xmlns:a16="http://schemas.microsoft.com/office/drawing/2014/main" id="{93CF845B-CCB3-20C2-2229-D6FF9E4E7E1D}"/>
                  </a:ext>
                </a:extLst>
              </p:cNvPr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7;p47">
                <a:extLst>
                  <a:ext uri="{FF2B5EF4-FFF2-40B4-BE49-F238E27FC236}">
                    <a16:creationId xmlns:a16="http://schemas.microsoft.com/office/drawing/2014/main" id="{B0E377AE-9579-BB03-FAED-D7DC379B6CF0}"/>
                  </a:ext>
                </a:extLst>
              </p:cNvPr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8;p47">
                <a:extLst>
                  <a:ext uri="{FF2B5EF4-FFF2-40B4-BE49-F238E27FC236}">
                    <a16:creationId xmlns:a16="http://schemas.microsoft.com/office/drawing/2014/main" id="{92A5AA67-1FAE-D2B6-761D-B3AE9CF51571}"/>
                  </a:ext>
                </a:extLst>
              </p:cNvPr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older2">
            <a:hlinkClick r:id="" action="ppaction://media"/>
            <a:extLst>
              <a:ext uri="{FF2B5EF4-FFF2-40B4-BE49-F238E27FC236}">
                <a16:creationId xmlns:a16="http://schemas.microsoft.com/office/drawing/2014/main" id="{637AB9FC-39A6-CBFA-5C7C-C9BEF20567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05" end="26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man coll">
            <a:hlinkClick r:id="" action="ppaction://media"/>
            <a:extLst>
              <a:ext uri="{FF2B5EF4-FFF2-40B4-BE49-F238E27FC236}">
                <a16:creationId xmlns:a16="http://schemas.microsoft.com/office/drawing/2014/main" id="{B244FCD3-2157-1528-D99C-3F21582AEF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24" end="2083.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6"/>
          <p:cNvSpPr/>
          <p:nvPr/>
        </p:nvSpPr>
        <p:spPr>
          <a:xfrm>
            <a:off x="1765674" y="998250"/>
            <a:ext cx="2410398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3" name="Google Shape;1373;p6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Newman Report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ECBBA-3C0B-A358-3182-30CE318AD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6" r="52411" b="23650"/>
          <a:stretch/>
        </p:blipFill>
        <p:spPr>
          <a:xfrm>
            <a:off x="1219027" y="1239467"/>
            <a:ext cx="6698399" cy="3670726"/>
          </a:xfrm>
          <a:prstGeom prst="rect">
            <a:avLst/>
          </a:prstGeom>
        </p:spPr>
      </p:pic>
      <p:sp>
        <p:nvSpPr>
          <p:cNvPr id="1375" name="Google Shape;1375;p66"/>
          <p:cNvSpPr/>
          <p:nvPr/>
        </p:nvSpPr>
        <p:spPr>
          <a:xfrm>
            <a:off x="7473438" y="3605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7"/>
          <p:cNvGrpSpPr/>
          <p:nvPr/>
        </p:nvGrpSpPr>
        <p:grpSpPr>
          <a:xfrm rot="285676">
            <a:off x="7716412" y="665270"/>
            <a:ext cx="555348" cy="461202"/>
            <a:chOff x="449750" y="2398375"/>
            <a:chExt cx="555375" cy="461225"/>
          </a:xfrm>
        </p:grpSpPr>
        <p:sp>
          <p:nvSpPr>
            <p:cNvPr id="451" name="Google Shape;451;p47"/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7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453" name="Google Shape;453;p47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287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6"/>
          <p:cNvSpPr/>
          <p:nvPr/>
        </p:nvSpPr>
        <p:spPr>
          <a:xfrm>
            <a:off x="1765674" y="998250"/>
            <a:ext cx="2410398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3" name="Google Shape;1373;p6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Newman HTML Report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E9037-C802-DCB6-98FC-DBBA9EB3A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2" t="16573" r="7244" b="7011"/>
          <a:stretch/>
        </p:blipFill>
        <p:spPr>
          <a:xfrm>
            <a:off x="662390" y="1169627"/>
            <a:ext cx="7852348" cy="3930464"/>
          </a:xfrm>
          <a:prstGeom prst="rect">
            <a:avLst/>
          </a:prstGeom>
        </p:spPr>
      </p:pic>
      <p:sp>
        <p:nvSpPr>
          <p:cNvPr id="1375" name="Google Shape;1375;p66"/>
          <p:cNvSpPr/>
          <p:nvPr/>
        </p:nvSpPr>
        <p:spPr>
          <a:xfrm>
            <a:off x="7473438" y="3605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7"/>
          <p:cNvGrpSpPr/>
          <p:nvPr/>
        </p:nvGrpSpPr>
        <p:grpSpPr>
          <a:xfrm rot="285676">
            <a:off x="7716412" y="665270"/>
            <a:ext cx="555348" cy="461202"/>
            <a:chOff x="449750" y="2398375"/>
            <a:chExt cx="555375" cy="461225"/>
          </a:xfrm>
        </p:grpSpPr>
        <p:sp>
          <p:nvSpPr>
            <p:cNvPr id="451" name="Google Shape;451;p47"/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7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453" name="Google Shape;453;p47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05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/>
          <p:nvPr/>
        </p:nvSpPr>
        <p:spPr>
          <a:xfrm>
            <a:off x="2625825" y="998250"/>
            <a:ext cx="1681023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API ?</a:t>
            </a:r>
            <a:endParaRPr dirty="0"/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1"/>
          </p:nvPr>
        </p:nvSpPr>
        <p:spPr>
          <a:xfrm>
            <a:off x="464949" y="1302342"/>
            <a:ext cx="5761107" cy="3719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sz="1600" dirty="0"/>
              <a:t>API Stands for </a:t>
            </a:r>
            <a:r>
              <a:rPr lang="en-US" sz="1600" b="1" u="sng" dirty="0">
                <a:solidFill>
                  <a:srgbClr val="7030A0"/>
                </a:solidFill>
              </a:rPr>
              <a:t>A</a:t>
            </a:r>
            <a:r>
              <a:rPr lang="en-US" sz="1600" dirty="0">
                <a:solidFill>
                  <a:srgbClr val="7030A0"/>
                </a:solidFill>
              </a:rPr>
              <a:t>pplication </a:t>
            </a:r>
            <a:r>
              <a:rPr lang="en-US" sz="1600" b="1" u="sng" dirty="0">
                <a:solidFill>
                  <a:srgbClr val="7030A0"/>
                </a:solidFill>
              </a:rPr>
              <a:t>P</a:t>
            </a:r>
            <a:r>
              <a:rPr lang="en-US" sz="1600" dirty="0">
                <a:solidFill>
                  <a:srgbClr val="7030A0"/>
                </a:solidFill>
              </a:rPr>
              <a:t>rogramming </a:t>
            </a:r>
            <a:r>
              <a:rPr lang="en-US" sz="1600" b="1" u="sng" dirty="0">
                <a:solidFill>
                  <a:srgbClr val="7030A0"/>
                </a:solidFill>
              </a:rPr>
              <a:t>I</a:t>
            </a:r>
            <a:r>
              <a:rPr lang="en-US" sz="1600" dirty="0">
                <a:solidFill>
                  <a:srgbClr val="7030A0"/>
                </a:solidFill>
              </a:rPr>
              <a:t>nterface</a:t>
            </a:r>
            <a:r>
              <a:rPr lang="en-US" sz="1600" dirty="0"/>
              <a:t>.</a:t>
            </a:r>
          </a:p>
          <a:p>
            <a:pPr marL="274320" lvl="0" indent="-226059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sz="1600" dirty="0"/>
              <a:t>API’s allows two applications to communicate with each other.</a:t>
            </a:r>
          </a:p>
          <a:p>
            <a:pPr marL="274320" lvl="0" indent="-226059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sz="1600" dirty="0"/>
              <a:t>A piece of code is talking to another piece of code with any Programming languages.</a:t>
            </a:r>
          </a:p>
          <a:p>
            <a:pPr marL="274320" lvl="0" indent="-226059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sz="1600" dirty="0"/>
              <a:t>It is a contract between the client and server.</a:t>
            </a:r>
          </a:p>
          <a:p>
            <a:pPr marL="274320" lvl="0" indent="-226059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sz="1600" dirty="0"/>
              <a:t>Client sends a request through the API and after performing the action the  API will send back a response to the client.</a:t>
            </a:r>
          </a:p>
        </p:txBody>
      </p:sp>
      <p:sp>
        <p:nvSpPr>
          <p:cNvPr id="424" name="Google Shape;424;p46"/>
          <p:cNvSpPr/>
          <p:nvPr/>
        </p:nvSpPr>
        <p:spPr>
          <a:xfrm>
            <a:off x="7347575" y="8306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46"/>
          <p:cNvGrpSpPr/>
          <p:nvPr/>
        </p:nvGrpSpPr>
        <p:grpSpPr>
          <a:xfrm rot="-284861">
            <a:off x="7691194" y="1084225"/>
            <a:ext cx="353946" cy="572688"/>
            <a:chOff x="3101250" y="1066475"/>
            <a:chExt cx="304525" cy="492725"/>
          </a:xfrm>
        </p:grpSpPr>
        <p:sp>
          <p:nvSpPr>
            <p:cNvPr id="426" name="Google Shape;426;p46"/>
            <p:cNvSpPr/>
            <p:nvPr/>
          </p:nvSpPr>
          <p:spPr>
            <a:xfrm>
              <a:off x="3119375" y="1066475"/>
              <a:ext cx="286400" cy="487325"/>
            </a:xfrm>
            <a:custGeom>
              <a:avLst/>
              <a:gdLst/>
              <a:ahLst/>
              <a:cxnLst/>
              <a:rect l="l" t="t" r="r" b="b"/>
              <a:pathLst>
                <a:path w="11456" h="19493" extrusionOk="0">
                  <a:moveTo>
                    <a:pt x="1072" y="0"/>
                  </a:moveTo>
                  <a:cubicBezTo>
                    <a:pt x="483" y="0"/>
                    <a:pt x="1" y="482"/>
                    <a:pt x="1" y="1071"/>
                  </a:cubicBezTo>
                  <a:lnTo>
                    <a:pt x="1" y="2570"/>
                  </a:lnTo>
                  <a:lnTo>
                    <a:pt x="1" y="3123"/>
                  </a:lnTo>
                  <a:lnTo>
                    <a:pt x="1" y="16326"/>
                  </a:lnTo>
                  <a:lnTo>
                    <a:pt x="1" y="16888"/>
                  </a:lnTo>
                  <a:lnTo>
                    <a:pt x="1" y="18422"/>
                  </a:lnTo>
                  <a:cubicBezTo>
                    <a:pt x="1" y="18458"/>
                    <a:pt x="1" y="18494"/>
                    <a:pt x="10" y="18529"/>
                  </a:cubicBezTo>
                  <a:cubicBezTo>
                    <a:pt x="63" y="19074"/>
                    <a:pt x="518" y="19493"/>
                    <a:pt x="1072" y="19493"/>
                  </a:cubicBezTo>
                  <a:lnTo>
                    <a:pt x="10385" y="19493"/>
                  </a:lnTo>
                  <a:cubicBezTo>
                    <a:pt x="10938" y="19493"/>
                    <a:pt x="11393" y="19074"/>
                    <a:pt x="11447" y="18529"/>
                  </a:cubicBezTo>
                  <a:cubicBezTo>
                    <a:pt x="11456" y="18494"/>
                    <a:pt x="11456" y="18458"/>
                    <a:pt x="11456" y="18422"/>
                  </a:cubicBezTo>
                  <a:lnTo>
                    <a:pt x="11456" y="16888"/>
                  </a:lnTo>
                  <a:lnTo>
                    <a:pt x="11456" y="16326"/>
                  </a:lnTo>
                  <a:lnTo>
                    <a:pt x="11456" y="3123"/>
                  </a:lnTo>
                  <a:lnTo>
                    <a:pt x="11456" y="2570"/>
                  </a:lnTo>
                  <a:lnTo>
                    <a:pt x="11456" y="1071"/>
                  </a:lnTo>
                  <a:cubicBezTo>
                    <a:pt x="11456" y="482"/>
                    <a:pt x="10974" y="0"/>
                    <a:pt x="10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46"/>
            <p:cNvGrpSpPr/>
            <p:nvPr/>
          </p:nvGrpSpPr>
          <p:grpSpPr>
            <a:xfrm>
              <a:off x="3101250" y="1082775"/>
              <a:ext cx="285500" cy="476425"/>
              <a:chOff x="2874725" y="1003125"/>
              <a:chExt cx="285500" cy="476425"/>
            </a:xfrm>
          </p:grpSpPr>
          <p:sp>
            <p:nvSpPr>
              <p:cNvPr id="428" name="Google Shape;428;p46"/>
              <p:cNvSpPr/>
              <p:nvPr/>
            </p:nvSpPr>
            <p:spPr>
              <a:xfrm>
                <a:off x="2874725" y="1003125"/>
                <a:ext cx="285500" cy="3316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3267" extrusionOk="0">
                    <a:moveTo>
                      <a:pt x="10126" y="563"/>
                    </a:moveTo>
                    <a:cubicBezTo>
                      <a:pt x="10536" y="563"/>
                      <a:pt x="10866" y="893"/>
                      <a:pt x="10866" y="1294"/>
                    </a:cubicBezTo>
                    <a:lnTo>
                      <a:pt x="10866" y="2445"/>
                    </a:lnTo>
                    <a:lnTo>
                      <a:pt x="554" y="2445"/>
                    </a:lnTo>
                    <a:lnTo>
                      <a:pt x="554" y="1294"/>
                    </a:lnTo>
                    <a:cubicBezTo>
                      <a:pt x="554" y="893"/>
                      <a:pt x="884" y="563"/>
                      <a:pt x="1294" y="563"/>
                    </a:cubicBezTo>
                    <a:close/>
                    <a:moveTo>
                      <a:pt x="1294" y="1"/>
                    </a:moveTo>
                    <a:cubicBezTo>
                      <a:pt x="580" y="1"/>
                      <a:pt x="1" y="581"/>
                      <a:pt x="1" y="1294"/>
                    </a:cubicBezTo>
                    <a:lnTo>
                      <a:pt x="1" y="12990"/>
                    </a:lnTo>
                    <a:cubicBezTo>
                      <a:pt x="1" y="13142"/>
                      <a:pt x="125" y="13266"/>
                      <a:pt x="277" y="13266"/>
                    </a:cubicBezTo>
                    <a:cubicBezTo>
                      <a:pt x="429" y="13266"/>
                      <a:pt x="554" y="13142"/>
                      <a:pt x="554" y="12990"/>
                    </a:cubicBezTo>
                    <a:lnTo>
                      <a:pt x="554" y="2998"/>
                    </a:lnTo>
                    <a:lnTo>
                      <a:pt x="10866" y="2998"/>
                    </a:lnTo>
                    <a:lnTo>
                      <a:pt x="10866" y="3766"/>
                    </a:lnTo>
                    <a:cubicBezTo>
                      <a:pt x="10866" y="3917"/>
                      <a:pt x="10991" y="4042"/>
                      <a:pt x="11143" y="4042"/>
                    </a:cubicBezTo>
                    <a:cubicBezTo>
                      <a:pt x="11295" y="4042"/>
                      <a:pt x="11420" y="3917"/>
                      <a:pt x="11420" y="3766"/>
                    </a:cubicBezTo>
                    <a:lnTo>
                      <a:pt x="11420" y="1294"/>
                    </a:lnTo>
                    <a:cubicBezTo>
                      <a:pt x="11420" y="581"/>
                      <a:pt x="10840" y="1"/>
                      <a:pt x="101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6"/>
              <p:cNvSpPr/>
              <p:nvPr/>
            </p:nvSpPr>
            <p:spPr>
              <a:xfrm>
                <a:off x="3146375" y="1118650"/>
                <a:ext cx="13850" cy="21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2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8146"/>
                    </a:lnTo>
                    <a:cubicBezTo>
                      <a:pt x="0" y="8297"/>
                      <a:pt x="125" y="8422"/>
                      <a:pt x="277" y="8422"/>
                    </a:cubicBezTo>
                    <a:cubicBezTo>
                      <a:pt x="429" y="8422"/>
                      <a:pt x="554" y="8297"/>
                      <a:pt x="554" y="8146"/>
                    </a:cubicBezTo>
                    <a:lnTo>
                      <a:pt x="554" y="278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6"/>
              <p:cNvSpPr/>
              <p:nvPr/>
            </p:nvSpPr>
            <p:spPr>
              <a:xfrm>
                <a:off x="2874725" y="1185350"/>
                <a:ext cx="285500" cy="294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768" extrusionOk="0">
                    <a:moveTo>
                      <a:pt x="1999" y="562"/>
                    </a:moveTo>
                    <a:cubicBezTo>
                      <a:pt x="2088" y="562"/>
                      <a:pt x="2159" y="634"/>
                      <a:pt x="2159" y="723"/>
                    </a:cubicBezTo>
                    <a:cubicBezTo>
                      <a:pt x="2159" y="803"/>
                      <a:pt x="2088" y="875"/>
                      <a:pt x="1999" y="875"/>
                    </a:cubicBezTo>
                    <a:cubicBezTo>
                      <a:pt x="1910" y="875"/>
                      <a:pt x="1838" y="803"/>
                      <a:pt x="1838" y="723"/>
                    </a:cubicBezTo>
                    <a:cubicBezTo>
                      <a:pt x="1838" y="634"/>
                      <a:pt x="1910" y="562"/>
                      <a:pt x="1999" y="562"/>
                    </a:cubicBezTo>
                    <a:close/>
                    <a:moveTo>
                      <a:pt x="9421" y="562"/>
                    </a:moveTo>
                    <a:cubicBezTo>
                      <a:pt x="9510" y="562"/>
                      <a:pt x="9582" y="634"/>
                      <a:pt x="9582" y="723"/>
                    </a:cubicBezTo>
                    <a:cubicBezTo>
                      <a:pt x="9582" y="803"/>
                      <a:pt x="9510" y="875"/>
                      <a:pt x="9421" y="875"/>
                    </a:cubicBezTo>
                    <a:cubicBezTo>
                      <a:pt x="9332" y="875"/>
                      <a:pt x="9261" y="803"/>
                      <a:pt x="9261" y="723"/>
                    </a:cubicBezTo>
                    <a:cubicBezTo>
                      <a:pt x="9261" y="634"/>
                      <a:pt x="9332" y="562"/>
                      <a:pt x="9421" y="562"/>
                    </a:cubicBezTo>
                    <a:close/>
                    <a:moveTo>
                      <a:pt x="5674" y="1526"/>
                    </a:moveTo>
                    <a:lnTo>
                      <a:pt x="6272" y="2347"/>
                    </a:lnTo>
                    <a:cubicBezTo>
                      <a:pt x="5996" y="2489"/>
                      <a:pt x="5826" y="2775"/>
                      <a:pt x="5826" y="3141"/>
                    </a:cubicBezTo>
                    <a:lnTo>
                      <a:pt x="5826" y="3149"/>
                    </a:lnTo>
                    <a:lnTo>
                      <a:pt x="5835" y="3364"/>
                    </a:lnTo>
                    <a:lnTo>
                      <a:pt x="5523" y="3364"/>
                    </a:lnTo>
                    <a:lnTo>
                      <a:pt x="5523" y="3141"/>
                    </a:lnTo>
                    <a:cubicBezTo>
                      <a:pt x="5523" y="2775"/>
                      <a:pt x="5362" y="2489"/>
                      <a:pt x="5086" y="2347"/>
                    </a:cubicBezTo>
                    <a:lnTo>
                      <a:pt x="5674" y="1526"/>
                    </a:lnTo>
                    <a:close/>
                    <a:moveTo>
                      <a:pt x="3319" y="3480"/>
                    </a:moveTo>
                    <a:cubicBezTo>
                      <a:pt x="3408" y="3480"/>
                      <a:pt x="3480" y="3551"/>
                      <a:pt x="3480" y="3640"/>
                    </a:cubicBezTo>
                    <a:cubicBezTo>
                      <a:pt x="3480" y="3729"/>
                      <a:pt x="3408" y="3801"/>
                      <a:pt x="3319" y="3801"/>
                    </a:cubicBezTo>
                    <a:cubicBezTo>
                      <a:pt x="3230" y="3801"/>
                      <a:pt x="3159" y="3729"/>
                      <a:pt x="3159" y="3640"/>
                    </a:cubicBezTo>
                    <a:cubicBezTo>
                      <a:pt x="3159" y="3551"/>
                      <a:pt x="3230" y="3480"/>
                      <a:pt x="3319" y="3480"/>
                    </a:cubicBezTo>
                    <a:close/>
                    <a:moveTo>
                      <a:pt x="8101" y="3480"/>
                    </a:moveTo>
                    <a:cubicBezTo>
                      <a:pt x="8190" y="3480"/>
                      <a:pt x="8261" y="3551"/>
                      <a:pt x="8261" y="3640"/>
                    </a:cubicBezTo>
                    <a:cubicBezTo>
                      <a:pt x="8261" y="3729"/>
                      <a:pt x="8190" y="3801"/>
                      <a:pt x="8101" y="3801"/>
                    </a:cubicBezTo>
                    <a:cubicBezTo>
                      <a:pt x="8012" y="3801"/>
                      <a:pt x="7940" y="3729"/>
                      <a:pt x="7940" y="3640"/>
                    </a:cubicBezTo>
                    <a:cubicBezTo>
                      <a:pt x="7940" y="3551"/>
                      <a:pt x="8012" y="3480"/>
                      <a:pt x="8101" y="3480"/>
                    </a:cubicBezTo>
                    <a:close/>
                    <a:moveTo>
                      <a:pt x="6227" y="3917"/>
                    </a:moveTo>
                    <a:lnTo>
                      <a:pt x="6227" y="8734"/>
                    </a:lnTo>
                    <a:lnTo>
                      <a:pt x="5193" y="8734"/>
                    </a:lnTo>
                    <a:lnTo>
                      <a:pt x="5193" y="3917"/>
                    </a:lnTo>
                    <a:close/>
                    <a:moveTo>
                      <a:pt x="10866" y="9296"/>
                    </a:moveTo>
                    <a:lnTo>
                      <a:pt x="10866" y="10474"/>
                    </a:lnTo>
                    <a:cubicBezTo>
                      <a:pt x="10866" y="10875"/>
                      <a:pt x="10536" y="11205"/>
                      <a:pt x="10126" y="11205"/>
                    </a:cubicBezTo>
                    <a:lnTo>
                      <a:pt x="1294" y="11205"/>
                    </a:lnTo>
                    <a:cubicBezTo>
                      <a:pt x="884" y="11205"/>
                      <a:pt x="554" y="10875"/>
                      <a:pt x="554" y="10474"/>
                    </a:cubicBezTo>
                    <a:lnTo>
                      <a:pt x="554" y="9296"/>
                    </a:lnTo>
                    <a:close/>
                    <a:moveTo>
                      <a:pt x="1999" y="0"/>
                    </a:moveTo>
                    <a:cubicBezTo>
                      <a:pt x="1597" y="0"/>
                      <a:pt x="1276" y="321"/>
                      <a:pt x="1276" y="723"/>
                    </a:cubicBezTo>
                    <a:cubicBezTo>
                      <a:pt x="1276" y="1115"/>
                      <a:pt x="1597" y="1437"/>
                      <a:pt x="1999" y="1437"/>
                    </a:cubicBezTo>
                    <a:cubicBezTo>
                      <a:pt x="2293" y="1437"/>
                      <a:pt x="2552" y="1258"/>
                      <a:pt x="2659" y="999"/>
                    </a:cubicBezTo>
                    <a:lnTo>
                      <a:pt x="4078" y="999"/>
                    </a:lnTo>
                    <a:cubicBezTo>
                      <a:pt x="3480" y="1463"/>
                      <a:pt x="3078" y="2177"/>
                      <a:pt x="3043" y="2980"/>
                    </a:cubicBezTo>
                    <a:cubicBezTo>
                      <a:pt x="2784" y="3087"/>
                      <a:pt x="2597" y="3346"/>
                      <a:pt x="2597" y="3640"/>
                    </a:cubicBezTo>
                    <a:cubicBezTo>
                      <a:pt x="2597" y="4033"/>
                      <a:pt x="2927" y="4354"/>
                      <a:pt x="3319" y="4354"/>
                    </a:cubicBezTo>
                    <a:cubicBezTo>
                      <a:pt x="3712" y="4354"/>
                      <a:pt x="4033" y="4033"/>
                      <a:pt x="4033" y="3640"/>
                    </a:cubicBezTo>
                    <a:cubicBezTo>
                      <a:pt x="4033" y="3346"/>
                      <a:pt x="3854" y="3096"/>
                      <a:pt x="3605" y="2980"/>
                    </a:cubicBezTo>
                    <a:cubicBezTo>
                      <a:pt x="3658" y="1999"/>
                      <a:pt x="4399" y="1196"/>
                      <a:pt x="5344" y="1026"/>
                    </a:cubicBezTo>
                    <a:lnTo>
                      <a:pt x="5344" y="1026"/>
                    </a:lnTo>
                    <a:lnTo>
                      <a:pt x="4506" y="2186"/>
                    </a:lnTo>
                    <a:cubicBezTo>
                      <a:pt x="4434" y="2293"/>
                      <a:pt x="4408" y="2427"/>
                      <a:pt x="4452" y="2552"/>
                    </a:cubicBezTo>
                    <a:cubicBezTo>
                      <a:pt x="4497" y="2677"/>
                      <a:pt x="4604" y="2775"/>
                      <a:pt x="4729" y="2802"/>
                    </a:cubicBezTo>
                    <a:cubicBezTo>
                      <a:pt x="4898" y="2846"/>
                      <a:pt x="4970" y="2944"/>
                      <a:pt x="4970" y="3141"/>
                    </a:cubicBezTo>
                    <a:lnTo>
                      <a:pt x="4961" y="3390"/>
                    </a:lnTo>
                    <a:cubicBezTo>
                      <a:pt x="4773" y="3453"/>
                      <a:pt x="4631" y="3631"/>
                      <a:pt x="4631" y="3845"/>
                    </a:cubicBezTo>
                    <a:lnTo>
                      <a:pt x="4631" y="8734"/>
                    </a:lnTo>
                    <a:lnTo>
                      <a:pt x="554" y="8734"/>
                    </a:lnTo>
                    <a:lnTo>
                      <a:pt x="554" y="6843"/>
                    </a:lnTo>
                    <a:cubicBezTo>
                      <a:pt x="554" y="6682"/>
                      <a:pt x="429" y="6557"/>
                      <a:pt x="277" y="6557"/>
                    </a:cubicBezTo>
                    <a:cubicBezTo>
                      <a:pt x="125" y="6557"/>
                      <a:pt x="1" y="6682"/>
                      <a:pt x="1" y="6843"/>
                    </a:cubicBezTo>
                    <a:lnTo>
                      <a:pt x="1" y="10474"/>
                    </a:lnTo>
                    <a:cubicBezTo>
                      <a:pt x="1" y="11187"/>
                      <a:pt x="580" y="11767"/>
                      <a:pt x="1294" y="11767"/>
                    </a:cubicBezTo>
                    <a:lnTo>
                      <a:pt x="10126" y="11767"/>
                    </a:lnTo>
                    <a:cubicBezTo>
                      <a:pt x="10840" y="11767"/>
                      <a:pt x="11420" y="11187"/>
                      <a:pt x="11420" y="10474"/>
                    </a:cubicBezTo>
                    <a:lnTo>
                      <a:pt x="11420" y="6620"/>
                    </a:lnTo>
                    <a:cubicBezTo>
                      <a:pt x="11420" y="6459"/>
                      <a:pt x="11295" y="6334"/>
                      <a:pt x="11143" y="6334"/>
                    </a:cubicBezTo>
                    <a:cubicBezTo>
                      <a:pt x="10991" y="6334"/>
                      <a:pt x="10866" y="6459"/>
                      <a:pt x="10866" y="6620"/>
                    </a:cubicBezTo>
                    <a:lnTo>
                      <a:pt x="10866" y="8734"/>
                    </a:lnTo>
                    <a:lnTo>
                      <a:pt x="6790" y="8734"/>
                    </a:lnTo>
                    <a:lnTo>
                      <a:pt x="6790" y="3845"/>
                    </a:lnTo>
                    <a:cubicBezTo>
                      <a:pt x="6790" y="3604"/>
                      <a:pt x="6620" y="3408"/>
                      <a:pt x="6397" y="3372"/>
                    </a:cubicBezTo>
                    <a:lnTo>
                      <a:pt x="6388" y="3132"/>
                    </a:lnTo>
                    <a:cubicBezTo>
                      <a:pt x="6388" y="2944"/>
                      <a:pt x="6459" y="2846"/>
                      <a:pt x="6620" y="2802"/>
                    </a:cubicBezTo>
                    <a:cubicBezTo>
                      <a:pt x="6754" y="2775"/>
                      <a:pt x="6852" y="2677"/>
                      <a:pt x="6897" y="2552"/>
                    </a:cubicBezTo>
                    <a:cubicBezTo>
                      <a:pt x="6941" y="2427"/>
                      <a:pt x="6923" y="2293"/>
                      <a:pt x="6843" y="2186"/>
                    </a:cubicBezTo>
                    <a:lnTo>
                      <a:pt x="5996" y="1017"/>
                    </a:lnTo>
                    <a:lnTo>
                      <a:pt x="5996" y="1017"/>
                    </a:lnTo>
                    <a:cubicBezTo>
                      <a:pt x="6986" y="1151"/>
                      <a:pt x="7762" y="1972"/>
                      <a:pt x="7815" y="2980"/>
                    </a:cubicBezTo>
                    <a:cubicBezTo>
                      <a:pt x="7566" y="3096"/>
                      <a:pt x="7387" y="3346"/>
                      <a:pt x="7387" y="3640"/>
                    </a:cubicBezTo>
                    <a:cubicBezTo>
                      <a:pt x="7387" y="4033"/>
                      <a:pt x="7708" y="4354"/>
                      <a:pt x="8101" y="4354"/>
                    </a:cubicBezTo>
                    <a:cubicBezTo>
                      <a:pt x="8493" y="4354"/>
                      <a:pt x="8824" y="4033"/>
                      <a:pt x="8824" y="3640"/>
                    </a:cubicBezTo>
                    <a:cubicBezTo>
                      <a:pt x="8824" y="3346"/>
                      <a:pt x="8636" y="3087"/>
                      <a:pt x="8377" y="2980"/>
                    </a:cubicBezTo>
                    <a:cubicBezTo>
                      <a:pt x="8342" y="2177"/>
                      <a:pt x="7940" y="1463"/>
                      <a:pt x="7343" y="999"/>
                    </a:cubicBezTo>
                    <a:lnTo>
                      <a:pt x="8761" y="999"/>
                    </a:lnTo>
                    <a:cubicBezTo>
                      <a:pt x="8868" y="1258"/>
                      <a:pt x="9127" y="1437"/>
                      <a:pt x="9421" y="1437"/>
                    </a:cubicBezTo>
                    <a:cubicBezTo>
                      <a:pt x="9823" y="1437"/>
                      <a:pt x="10144" y="1115"/>
                      <a:pt x="10144" y="723"/>
                    </a:cubicBezTo>
                    <a:cubicBezTo>
                      <a:pt x="10144" y="321"/>
                      <a:pt x="9823" y="0"/>
                      <a:pt x="9421" y="0"/>
                    </a:cubicBezTo>
                    <a:cubicBezTo>
                      <a:pt x="9127" y="0"/>
                      <a:pt x="8868" y="179"/>
                      <a:pt x="8761" y="437"/>
                    </a:cubicBezTo>
                    <a:lnTo>
                      <a:pt x="2659" y="437"/>
                    </a:lnTo>
                    <a:cubicBezTo>
                      <a:pt x="2552" y="179"/>
                      <a:pt x="2293" y="0"/>
                      <a:pt x="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6"/>
              <p:cNvSpPr/>
              <p:nvPr/>
            </p:nvSpPr>
            <p:spPr>
              <a:xfrm>
                <a:off x="2978000" y="11302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86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6"/>
              <p:cNvSpPr/>
              <p:nvPr/>
            </p:nvSpPr>
            <p:spPr>
              <a:xfrm>
                <a:off x="3010550" y="113025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92"/>
                      <a:pt x="125" y="616"/>
                      <a:pt x="277" y="616"/>
                    </a:cubicBezTo>
                    <a:cubicBezTo>
                      <a:pt x="429" y="616"/>
                      <a:pt x="554" y="49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6"/>
              <p:cNvSpPr/>
              <p:nvPr/>
            </p:nvSpPr>
            <p:spPr>
              <a:xfrm>
                <a:off x="3042900" y="11302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77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6"/>
              <p:cNvSpPr/>
              <p:nvPr/>
            </p:nvSpPr>
            <p:spPr>
              <a:xfrm>
                <a:off x="2949875" y="1033700"/>
                <a:ext cx="84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563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3106" y="562"/>
                    </a:lnTo>
                    <a:cubicBezTo>
                      <a:pt x="3257" y="562"/>
                      <a:pt x="3382" y="437"/>
                      <a:pt x="3382" y="277"/>
                    </a:cubicBezTo>
                    <a:cubicBezTo>
                      <a:pt x="3382" y="125"/>
                      <a:pt x="3257" y="0"/>
                      <a:pt x="3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6"/>
              <p:cNvSpPr/>
              <p:nvPr/>
            </p:nvSpPr>
            <p:spPr>
              <a:xfrm>
                <a:off x="3071000" y="1033025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0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6"/>
              <p:cNvSpPr/>
              <p:nvPr/>
            </p:nvSpPr>
            <p:spPr>
              <a:xfrm>
                <a:off x="3051575" y="1033025"/>
                <a:ext cx="141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16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30"/>
                    </a:lnTo>
                    <a:cubicBezTo>
                      <a:pt x="1" y="491"/>
                      <a:pt x="126" y="616"/>
                      <a:pt x="286" y="616"/>
                    </a:cubicBezTo>
                    <a:cubicBezTo>
                      <a:pt x="438" y="616"/>
                      <a:pt x="563" y="491"/>
                      <a:pt x="563" y="330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6"/>
              <p:cNvSpPr/>
              <p:nvPr/>
            </p:nvSpPr>
            <p:spPr>
              <a:xfrm>
                <a:off x="2990475" y="1434700"/>
                <a:ext cx="54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883" y="553"/>
                    </a:lnTo>
                    <a:cubicBezTo>
                      <a:pt x="2035" y="553"/>
                      <a:pt x="2160" y="428"/>
                      <a:pt x="2160" y="277"/>
                    </a:cubicBezTo>
                    <a:cubicBezTo>
                      <a:pt x="2160" y="125"/>
                      <a:pt x="2035" y="0"/>
                      <a:pt x="1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F5147-40AE-6770-9147-74FACC073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5"/>
          <a:stretch/>
        </p:blipFill>
        <p:spPr bwMode="auto">
          <a:xfrm>
            <a:off x="6547216" y="2665992"/>
            <a:ext cx="1631417" cy="183726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6"/>
          <p:cNvSpPr/>
          <p:nvPr/>
        </p:nvSpPr>
        <p:spPr>
          <a:xfrm>
            <a:off x="1765674" y="998250"/>
            <a:ext cx="2410398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3" name="Google Shape;1373;p66"/>
          <p:cNvSpPr txBox="1">
            <a:spLocks noGrp="1"/>
          </p:cNvSpPr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Newman HTML Report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64536-4BFD-C48A-F95F-5DEC14A1E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t="16980" r="7425" b="15075"/>
          <a:stretch/>
        </p:blipFill>
        <p:spPr>
          <a:xfrm>
            <a:off x="678616" y="1362026"/>
            <a:ext cx="7786768" cy="3494742"/>
          </a:xfrm>
          <a:prstGeom prst="rect">
            <a:avLst/>
          </a:prstGeom>
        </p:spPr>
      </p:pic>
      <p:sp>
        <p:nvSpPr>
          <p:cNvPr id="1375" name="Google Shape;1375;p66"/>
          <p:cNvSpPr/>
          <p:nvPr/>
        </p:nvSpPr>
        <p:spPr>
          <a:xfrm>
            <a:off x="7473438" y="3605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47"/>
          <p:cNvGrpSpPr/>
          <p:nvPr/>
        </p:nvGrpSpPr>
        <p:grpSpPr>
          <a:xfrm rot="285676">
            <a:off x="7716412" y="665270"/>
            <a:ext cx="555348" cy="461202"/>
            <a:chOff x="449750" y="2398375"/>
            <a:chExt cx="555375" cy="461225"/>
          </a:xfrm>
        </p:grpSpPr>
        <p:sp>
          <p:nvSpPr>
            <p:cNvPr id="451" name="Google Shape;451;p47"/>
            <p:cNvSpPr/>
            <p:nvPr/>
          </p:nvSpPr>
          <p:spPr>
            <a:xfrm>
              <a:off x="505750" y="2398375"/>
              <a:ext cx="499375" cy="461225"/>
            </a:xfrm>
            <a:custGeom>
              <a:avLst/>
              <a:gdLst/>
              <a:ahLst/>
              <a:cxnLst/>
              <a:rect l="l" t="t" r="r" b="b"/>
              <a:pathLst>
                <a:path w="19975" h="18449" extrusionOk="0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47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453" name="Google Shape;453;p47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avLst/>
                <a:gdLst/>
                <a:ahLst/>
                <a:cxnLst/>
                <a:rect l="l" t="t" r="r" b="b"/>
                <a:pathLst>
                  <a:path w="17352" h="14988" extrusionOk="0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12865" extrusionOk="0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99" extrusionOk="0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2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22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2437" extrusionOk="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63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43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80;p48">
            <a:extLst>
              <a:ext uri="{FF2B5EF4-FFF2-40B4-BE49-F238E27FC236}">
                <a16:creationId xmlns:a16="http://schemas.microsoft.com/office/drawing/2014/main" id="{F0239135-C74D-027E-B18C-69C6254AE7E6}"/>
              </a:ext>
            </a:extLst>
          </p:cNvPr>
          <p:cNvSpPr/>
          <p:nvPr/>
        </p:nvSpPr>
        <p:spPr>
          <a:xfrm>
            <a:off x="7288268" y="350332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Wessam.y.abdulrhman@gmail.com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</a:t>
            </a:r>
            <a:r>
              <a:rPr lang="en-US" dirty="0"/>
              <a:t>201118105883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3299761" y="124653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82" name="Google Shape;1582;p72"/>
          <p:cNvGrpSpPr/>
          <p:nvPr/>
        </p:nvGrpSpPr>
        <p:grpSpPr>
          <a:xfrm rot="-349039">
            <a:off x="7544594" y="602270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476;p48">
            <a:extLst>
              <a:ext uri="{FF2B5EF4-FFF2-40B4-BE49-F238E27FC236}">
                <a16:creationId xmlns:a16="http://schemas.microsoft.com/office/drawing/2014/main" id="{40244D04-A83A-F5E7-2EE8-FCCA7B70825A}"/>
              </a:ext>
            </a:extLst>
          </p:cNvPr>
          <p:cNvSpPr/>
          <p:nvPr/>
        </p:nvSpPr>
        <p:spPr>
          <a:xfrm rot="21151367">
            <a:off x="645393" y="2737046"/>
            <a:ext cx="2718012" cy="2717417"/>
          </a:xfrm>
          <a:prstGeom prst="decagon">
            <a:avLst>
              <a:gd name="vf" fmla="val 105146"/>
            </a:avLst>
          </a:prstGeom>
          <a:solidFill>
            <a:schemeClr val="tx2">
              <a:alpha val="529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4"/>
          <p:cNvSpPr/>
          <p:nvPr/>
        </p:nvSpPr>
        <p:spPr>
          <a:xfrm>
            <a:off x="3550375" y="1418983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54"/>
          <p:cNvSpPr/>
          <p:nvPr/>
        </p:nvSpPr>
        <p:spPr>
          <a:xfrm>
            <a:off x="820738" y="13741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54"/>
          <p:cNvGrpSpPr/>
          <p:nvPr/>
        </p:nvGrpSpPr>
        <p:grpSpPr>
          <a:xfrm rot="567061">
            <a:off x="1092905" y="1666893"/>
            <a:ext cx="497237" cy="455075"/>
            <a:chOff x="3168350" y="3816063"/>
            <a:chExt cx="497250" cy="455088"/>
          </a:xfrm>
        </p:grpSpPr>
        <p:sp>
          <p:nvSpPr>
            <p:cNvPr id="742" name="Google Shape;742;p54"/>
            <p:cNvSpPr/>
            <p:nvPr/>
          </p:nvSpPr>
          <p:spPr>
            <a:xfrm>
              <a:off x="3178275" y="3832425"/>
              <a:ext cx="487325" cy="438725"/>
            </a:xfrm>
            <a:custGeom>
              <a:avLst/>
              <a:gdLst/>
              <a:ahLst/>
              <a:cxnLst/>
              <a:rect l="l" t="t" r="r" b="b"/>
              <a:pathLst>
                <a:path w="19493" h="17549" extrusionOk="0">
                  <a:moveTo>
                    <a:pt x="1445" y="1"/>
                  </a:moveTo>
                  <a:cubicBezTo>
                    <a:pt x="651" y="1"/>
                    <a:pt x="0" y="643"/>
                    <a:pt x="0" y="1446"/>
                  </a:cubicBezTo>
                  <a:lnTo>
                    <a:pt x="0" y="10947"/>
                  </a:lnTo>
                  <a:lnTo>
                    <a:pt x="0" y="11732"/>
                  </a:lnTo>
                  <a:lnTo>
                    <a:pt x="0" y="11999"/>
                  </a:lnTo>
                  <a:lnTo>
                    <a:pt x="0" y="13792"/>
                  </a:lnTo>
                  <a:cubicBezTo>
                    <a:pt x="0" y="14149"/>
                    <a:pt x="286" y="14435"/>
                    <a:pt x="642" y="14435"/>
                  </a:cubicBezTo>
                  <a:lnTo>
                    <a:pt x="7476" y="14435"/>
                  </a:lnTo>
                  <a:cubicBezTo>
                    <a:pt x="7467" y="14444"/>
                    <a:pt x="7467" y="14453"/>
                    <a:pt x="7467" y="14470"/>
                  </a:cubicBezTo>
                  <a:cubicBezTo>
                    <a:pt x="7458" y="14497"/>
                    <a:pt x="7449" y="14524"/>
                    <a:pt x="7440" y="14560"/>
                  </a:cubicBezTo>
                  <a:cubicBezTo>
                    <a:pt x="7440" y="14569"/>
                    <a:pt x="7431" y="14586"/>
                    <a:pt x="7431" y="14604"/>
                  </a:cubicBezTo>
                  <a:cubicBezTo>
                    <a:pt x="7422" y="14640"/>
                    <a:pt x="7414" y="14667"/>
                    <a:pt x="7405" y="14694"/>
                  </a:cubicBezTo>
                  <a:cubicBezTo>
                    <a:pt x="7405" y="14711"/>
                    <a:pt x="7396" y="14729"/>
                    <a:pt x="7396" y="14747"/>
                  </a:cubicBezTo>
                  <a:cubicBezTo>
                    <a:pt x="7387" y="14783"/>
                    <a:pt x="7378" y="14809"/>
                    <a:pt x="7369" y="14845"/>
                  </a:cubicBezTo>
                  <a:cubicBezTo>
                    <a:pt x="7360" y="14863"/>
                    <a:pt x="7351" y="14881"/>
                    <a:pt x="7351" y="14890"/>
                  </a:cubicBezTo>
                  <a:cubicBezTo>
                    <a:pt x="7333" y="14952"/>
                    <a:pt x="7306" y="15015"/>
                    <a:pt x="7289" y="15086"/>
                  </a:cubicBezTo>
                  <a:cubicBezTo>
                    <a:pt x="7235" y="15220"/>
                    <a:pt x="7182" y="15363"/>
                    <a:pt x="7110" y="15505"/>
                  </a:cubicBezTo>
                  <a:cubicBezTo>
                    <a:pt x="6869" y="16023"/>
                    <a:pt x="6495" y="16567"/>
                    <a:pt x="5924" y="16995"/>
                  </a:cubicBezTo>
                  <a:cubicBezTo>
                    <a:pt x="5692" y="17174"/>
                    <a:pt x="5817" y="17548"/>
                    <a:pt x="6111" y="17548"/>
                  </a:cubicBezTo>
                  <a:lnTo>
                    <a:pt x="13391" y="17548"/>
                  </a:lnTo>
                  <a:cubicBezTo>
                    <a:pt x="13685" y="17548"/>
                    <a:pt x="13810" y="17174"/>
                    <a:pt x="13578" y="16995"/>
                  </a:cubicBezTo>
                  <a:cubicBezTo>
                    <a:pt x="13007" y="16567"/>
                    <a:pt x="12632" y="16023"/>
                    <a:pt x="12383" y="15505"/>
                  </a:cubicBezTo>
                  <a:cubicBezTo>
                    <a:pt x="12320" y="15354"/>
                    <a:pt x="12258" y="15211"/>
                    <a:pt x="12204" y="15068"/>
                  </a:cubicBezTo>
                  <a:cubicBezTo>
                    <a:pt x="12186" y="15015"/>
                    <a:pt x="12168" y="14961"/>
                    <a:pt x="12151" y="14917"/>
                  </a:cubicBezTo>
                  <a:cubicBezTo>
                    <a:pt x="12151" y="14890"/>
                    <a:pt x="12142" y="14863"/>
                    <a:pt x="12133" y="14836"/>
                  </a:cubicBezTo>
                  <a:cubicBezTo>
                    <a:pt x="12124" y="14809"/>
                    <a:pt x="12115" y="14792"/>
                    <a:pt x="12106" y="14765"/>
                  </a:cubicBezTo>
                  <a:cubicBezTo>
                    <a:pt x="12106" y="14738"/>
                    <a:pt x="12097" y="14711"/>
                    <a:pt x="12088" y="14694"/>
                  </a:cubicBezTo>
                  <a:cubicBezTo>
                    <a:pt x="12079" y="14667"/>
                    <a:pt x="12079" y="14640"/>
                    <a:pt x="12070" y="14613"/>
                  </a:cubicBezTo>
                  <a:cubicBezTo>
                    <a:pt x="12061" y="14595"/>
                    <a:pt x="12061" y="14569"/>
                    <a:pt x="12052" y="14551"/>
                  </a:cubicBezTo>
                  <a:cubicBezTo>
                    <a:pt x="12044" y="14524"/>
                    <a:pt x="12044" y="14506"/>
                    <a:pt x="12035" y="14479"/>
                  </a:cubicBezTo>
                  <a:cubicBezTo>
                    <a:pt x="12035" y="14462"/>
                    <a:pt x="12026" y="14444"/>
                    <a:pt x="12026" y="14435"/>
                  </a:cubicBezTo>
                  <a:lnTo>
                    <a:pt x="18859" y="14435"/>
                  </a:lnTo>
                  <a:cubicBezTo>
                    <a:pt x="19207" y="14435"/>
                    <a:pt x="19493" y="14149"/>
                    <a:pt x="19493" y="13792"/>
                  </a:cubicBezTo>
                  <a:lnTo>
                    <a:pt x="19493" y="11732"/>
                  </a:lnTo>
                  <a:lnTo>
                    <a:pt x="19493" y="10947"/>
                  </a:lnTo>
                  <a:lnTo>
                    <a:pt x="19493" y="1446"/>
                  </a:lnTo>
                  <a:cubicBezTo>
                    <a:pt x="19493" y="643"/>
                    <a:pt x="18850" y="1"/>
                    <a:pt x="18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" name="Google Shape;743;p54"/>
            <p:cNvGrpSpPr/>
            <p:nvPr/>
          </p:nvGrpSpPr>
          <p:grpSpPr>
            <a:xfrm>
              <a:off x="3168350" y="3816063"/>
              <a:ext cx="476400" cy="430025"/>
              <a:chOff x="2341925" y="3490975"/>
              <a:chExt cx="476400" cy="430025"/>
            </a:xfrm>
          </p:grpSpPr>
          <p:sp>
            <p:nvSpPr>
              <p:cNvPr id="744" name="Google Shape;744;p54"/>
              <p:cNvSpPr/>
              <p:nvPr/>
            </p:nvSpPr>
            <p:spPr>
              <a:xfrm>
                <a:off x="2450525" y="3490975"/>
                <a:ext cx="367800" cy="356200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4248" extrusionOk="0">
                    <a:moveTo>
                      <a:pt x="7923" y="1"/>
                    </a:moveTo>
                    <a:cubicBezTo>
                      <a:pt x="7771" y="1"/>
                      <a:pt x="7646" y="125"/>
                      <a:pt x="7646" y="277"/>
                    </a:cubicBezTo>
                    <a:cubicBezTo>
                      <a:pt x="7646" y="429"/>
                      <a:pt x="7771" y="554"/>
                      <a:pt x="7923" y="554"/>
                    </a:cubicBezTo>
                    <a:lnTo>
                      <a:pt x="13061" y="554"/>
                    </a:lnTo>
                    <a:cubicBezTo>
                      <a:pt x="13659" y="554"/>
                      <a:pt x="14150" y="1044"/>
                      <a:pt x="14150" y="1642"/>
                    </a:cubicBezTo>
                    <a:lnTo>
                      <a:pt x="14150" y="11125"/>
                    </a:lnTo>
                    <a:lnTo>
                      <a:pt x="286" y="11125"/>
                    </a:lnTo>
                    <a:cubicBezTo>
                      <a:pt x="126" y="11125"/>
                      <a:pt x="1" y="11250"/>
                      <a:pt x="1" y="11402"/>
                    </a:cubicBezTo>
                    <a:cubicBezTo>
                      <a:pt x="1" y="11562"/>
                      <a:pt x="126" y="11687"/>
                      <a:pt x="286" y="11687"/>
                    </a:cubicBezTo>
                    <a:lnTo>
                      <a:pt x="14150" y="11687"/>
                    </a:lnTo>
                    <a:lnTo>
                      <a:pt x="14150" y="13364"/>
                    </a:lnTo>
                    <a:cubicBezTo>
                      <a:pt x="14150" y="13543"/>
                      <a:pt x="13998" y="13685"/>
                      <a:pt x="13819" y="13685"/>
                    </a:cubicBezTo>
                    <a:lnTo>
                      <a:pt x="11839" y="13685"/>
                    </a:lnTo>
                    <a:cubicBezTo>
                      <a:pt x="11687" y="13685"/>
                      <a:pt x="11562" y="13810"/>
                      <a:pt x="11562" y="13962"/>
                    </a:cubicBezTo>
                    <a:cubicBezTo>
                      <a:pt x="11562" y="14123"/>
                      <a:pt x="11687" y="14247"/>
                      <a:pt x="11839" y="14247"/>
                    </a:cubicBezTo>
                    <a:lnTo>
                      <a:pt x="13819" y="14247"/>
                    </a:lnTo>
                    <a:cubicBezTo>
                      <a:pt x="14310" y="14247"/>
                      <a:pt x="14712" y="13846"/>
                      <a:pt x="14712" y="13364"/>
                    </a:cubicBezTo>
                    <a:lnTo>
                      <a:pt x="14712" y="1642"/>
                    </a:lnTo>
                    <a:cubicBezTo>
                      <a:pt x="14712" y="741"/>
                      <a:pt x="13971" y="1"/>
                      <a:pt x="13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>
                <a:off x="2341925" y="3490975"/>
                <a:ext cx="383175" cy="430025"/>
              </a:xfrm>
              <a:custGeom>
                <a:avLst/>
                <a:gdLst/>
                <a:ahLst/>
                <a:cxnLst/>
                <a:rect l="l" t="t" r="r" b="b"/>
                <a:pathLst>
                  <a:path w="15327" h="17201" extrusionOk="0">
                    <a:moveTo>
                      <a:pt x="11464" y="14247"/>
                    </a:moveTo>
                    <a:cubicBezTo>
                      <a:pt x="11660" y="14979"/>
                      <a:pt x="12070" y="15933"/>
                      <a:pt x="12989" y="16620"/>
                    </a:cubicBezTo>
                    <a:cubicBezTo>
                      <a:pt x="12989" y="16629"/>
                      <a:pt x="12989" y="16629"/>
                      <a:pt x="12989" y="16629"/>
                    </a:cubicBezTo>
                    <a:cubicBezTo>
                      <a:pt x="12989" y="16629"/>
                      <a:pt x="12989" y="16638"/>
                      <a:pt x="12989" y="16647"/>
                    </a:cubicBezTo>
                    <a:lnTo>
                      <a:pt x="6067" y="16647"/>
                    </a:lnTo>
                    <a:cubicBezTo>
                      <a:pt x="6067" y="16638"/>
                      <a:pt x="6058" y="16629"/>
                      <a:pt x="6067" y="16629"/>
                    </a:cubicBezTo>
                    <a:cubicBezTo>
                      <a:pt x="6067" y="16629"/>
                      <a:pt x="6067" y="16629"/>
                      <a:pt x="6067" y="16620"/>
                    </a:cubicBezTo>
                    <a:cubicBezTo>
                      <a:pt x="6976" y="15933"/>
                      <a:pt x="7396" y="14979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42"/>
                    </a:cubicBezTo>
                    <a:lnTo>
                      <a:pt x="0" y="13364"/>
                    </a:lnTo>
                    <a:cubicBezTo>
                      <a:pt x="0" y="13846"/>
                      <a:pt x="402" y="14247"/>
                      <a:pt x="892" y="14247"/>
                    </a:cubicBezTo>
                    <a:lnTo>
                      <a:pt x="7012" y="14247"/>
                    </a:lnTo>
                    <a:cubicBezTo>
                      <a:pt x="6825" y="14863"/>
                      <a:pt x="6459" y="15630"/>
                      <a:pt x="5728" y="16183"/>
                    </a:cubicBezTo>
                    <a:cubicBezTo>
                      <a:pt x="5531" y="16326"/>
                      <a:pt x="5460" y="16576"/>
                      <a:pt x="5531" y="16817"/>
                    </a:cubicBezTo>
                    <a:cubicBezTo>
                      <a:pt x="5612" y="17049"/>
                      <a:pt x="5826" y="17200"/>
                      <a:pt x="6075" y="17200"/>
                    </a:cubicBezTo>
                    <a:lnTo>
                      <a:pt x="12980" y="17200"/>
                    </a:lnTo>
                    <a:cubicBezTo>
                      <a:pt x="13230" y="17200"/>
                      <a:pt x="13435" y="17049"/>
                      <a:pt x="13516" y="16817"/>
                    </a:cubicBezTo>
                    <a:cubicBezTo>
                      <a:pt x="13596" y="16576"/>
                      <a:pt x="13525" y="16326"/>
                      <a:pt x="13319" y="16183"/>
                    </a:cubicBezTo>
                    <a:cubicBezTo>
                      <a:pt x="12597" y="15621"/>
                      <a:pt x="12231" y="14863"/>
                      <a:pt x="12044" y="14247"/>
                    </a:cubicBezTo>
                    <a:lnTo>
                      <a:pt x="15050" y="14247"/>
                    </a:lnTo>
                    <a:cubicBezTo>
                      <a:pt x="15202" y="14247"/>
                      <a:pt x="15327" y="14123"/>
                      <a:pt x="15327" y="13962"/>
                    </a:cubicBezTo>
                    <a:cubicBezTo>
                      <a:pt x="15327" y="13810"/>
                      <a:pt x="15202" y="13685"/>
                      <a:pt x="15050" y="13685"/>
                    </a:cubicBezTo>
                    <a:lnTo>
                      <a:pt x="892" y="13685"/>
                    </a:lnTo>
                    <a:cubicBezTo>
                      <a:pt x="705" y="13685"/>
                      <a:pt x="562" y="13543"/>
                      <a:pt x="562" y="13364"/>
                    </a:cubicBezTo>
                    <a:lnTo>
                      <a:pt x="562" y="11687"/>
                    </a:lnTo>
                    <a:lnTo>
                      <a:pt x="3488" y="11687"/>
                    </a:lnTo>
                    <a:cubicBezTo>
                      <a:pt x="3640" y="11687"/>
                      <a:pt x="3765" y="11562"/>
                      <a:pt x="3765" y="11402"/>
                    </a:cubicBezTo>
                    <a:cubicBezTo>
                      <a:pt x="3765" y="11250"/>
                      <a:pt x="3640" y="11125"/>
                      <a:pt x="3488" y="11125"/>
                    </a:cubicBezTo>
                    <a:lnTo>
                      <a:pt x="562" y="11125"/>
                    </a:lnTo>
                    <a:lnTo>
                      <a:pt x="562" y="1642"/>
                    </a:lnTo>
                    <a:cubicBezTo>
                      <a:pt x="562" y="1044"/>
                      <a:pt x="1053" y="554"/>
                      <a:pt x="1651" y="554"/>
                    </a:cubicBezTo>
                    <a:lnTo>
                      <a:pt x="11125" y="554"/>
                    </a:lnTo>
                    <a:cubicBezTo>
                      <a:pt x="11285" y="554"/>
                      <a:pt x="11410" y="429"/>
                      <a:pt x="11410" y="277"/>
                    </a:cubicBezTo>
                    <a:cubicBezTo>
                      <a:pt x="11410" y="125"/>
                      <a:pt x="11285" y="1"/>
                      <a:pt x="111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2562725" y="3790725"/>
                <a:ext cx="348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696" y="562"/>
                    </a:moveTo>
                    <a:cubicBezTo>
                      <a:pt x="767" y="562"/>
                      <a:pt x="830" y="616"/>
                      <a:pt x="830" y="696"/>
                    </a:cubicBezTo>
                    <a:cubicBezTo>
                      <a:pt x="830" y="768"/>
                      <a:pt x="767" y="830"/>
                      <a:pt x="696" y="830"/>
                    </a:cubicBezTo>
                    <a:cubicBezTo>
                      <a:pt x="616" y="830"/>
                      <a:pt x="562" y="768"/>
                      <a:pt x="562" y="696"/>
                    </a:cubicBezTo>
                    <a:cubicBezTo>
                      <a:pt x="562" y="616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2" y="0"/>
                      <a:pt x="0" y="313"/>
                      <a:pt x="0" y="696"/>
                    </a:cubicBezTo>
                    <a:cubicBezTo>
                      <a:pt x="0" y="1080"/>
                      <a:pt x="312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4"/>
              <p:cNvSpPr/>
              <p:nvPr/>
            </p:nvSpPr>
            <p:spPr>
              <a:xfrm>
                <a:off x="2398575" y="3536025"/>
                <a:ext cx="2759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892" extrusionOk="0">
                    <a:moveTo>
                      <a:pt x="10473" y="563"/>
                    </a:moveTo>
                    <a:lnTo>
                      <a:pt x="10473" y="1339"/>
                    </a:lnTo>
                    <a:lnTo>
                      <a:pt x="553" y="1339"/>
                    </a:lnTo>
                    <a:lnTo>
                      <a:pt x="553" y="563"/>
                    </a:lnTo>
                    <a:close/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lnTo>
                      <a:pt x="10750" y="1892"/>
                    </a:lnTo>
                    <a:cubicBezTo>
                      <a:pt x="10911" y="1892"/>
                      <a:pt x="11036" y="1767"/>
                      <a:pt x="11036" y="1615"/>
                    </a:cubicBezTo>
                    <a:lnTo>
                      <a:pt x="11036" y="277"/>
                    </a:lnTo>
                    <a:cubicBezTo>
                      <a:pt x="11036" y="126"/>
                      <a:pt x="10911" y="1"/>
                      <a:pt x="107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4"/>
              <p:cNvSpPr/>
              <p:nvPr/>
            </p:nvSpPr>
            <p:spPr>
              <a:xfrm>
                <a:off x="2688050" y="3536025"/>
                <a:ext cx="138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892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615"/>
                    </a:lnTo>
                    <a:cubicBezTo>
                      <a:pt x="1" y="1767"/>
                      <a:pt x="126" y="1892"/>
                      <a:pt x="277" y="1892"/>
                    </a:cubicBezTo>
                    <a:cubicBezTo>
                      <a:pt x="429" y="1892"/>
                      <a:pt x="554" y="1767"/>
                      <a:pt x="554" y="1615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4"/>
              <p:cNvSpPr/>
              <p:nvPr/>
            </p:nvSpPr>
            <p:spPr>
              <a:xfrm>
                <a:off x="2712600" y="3536025"/>
                <a:ext cx="14075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892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cubicBezTo>
                      <a:pt x="437" y="1892"/>
                      <a:pt x="562" y="1767"/>
                      <a:pt x="562" y="1615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4"/>
              <p:cNvSpPr/>
              <p:nvPr/>
            </p:nvSpPr>
            <p:spPr>
              <a:xfrm>
                <a:off x="2737350" y="3536025"/>
                <a:ext cx="138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892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cubicBezTo>
                      <a:pt x="428" y="1892"/>
                      <a:pt x="553" y="1767"/>
                      <a:pt x="553" y="1615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4"/>
              <p:cNvSpPr/>
              <p:nvPr/>
            </p:nvSpPr>
            <p:spPr>
              <a:xfrm>
                <a:off x="2475300" y="3699050"/>
                <a:ext cx="27590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536" extrusionOk="0">
                    <a:moveTo>
                      <a:pt x="10482" y="554"/>
                    </a:moveTo>
                    <a:lnTo>
                      <a:pt x="10482" y="973"/>
                    </a:lnTo>
                    <a:lnTo>
                      <a:pt x="562" y="973"/>
                    </a:lnTo>
                    <a:lnTo>
                      <a:pt x="562" y="554"/>
                    </a:lnTo>
                    <a:close/>
                    <a:moveTo>
                      <a:pt x="285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85" y="1535"/>
                    </a:cubicBezTo>
                    <a:lnTo>
                      <a:pt x="10759" y="1535"/>
                    </a:lnTo>
                    <a:cubicBezTo>
                      <a:pt x="10910" y="1535"/>
                      <a:pt x="11035" y="1410"/>
                      <a:pt x="11035" y="1250"/>
                    </a:cubicBezTo>
                    <a:lnTo>
                      <a:pt x="11035" y="277"/>
                    </a:lnTo>
                    <a:cubicBezTo>
                      <a:pt x="11035" y="126"/>
                      <a:pt x="10910" y="1"/>
                      <a:pt x="107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>
                <a:off x="2447850" y="3699050"/>
                <a:ext cx="140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536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250"/>
                    </a:lnTo>
                    <a:cubicBezTo>
                      <a:pt x="1" y="1410"/>
                      <a:pt x="126" y="1535"/>
                      <a:pt x="277" y="1535"/>
                    </a:cubicBezTo>
                    <a:cubicBezTo>
                      <a:pt x="438" y="1535"/>
                      <a:pt x="563" y="1410"/>
                      <a:pt x="563" y="1250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4"/>
              <p:cNvSpPr/>
              <p:nvPr/>
            </p:nvSpPr>
            <p:spPr>
              <a:xfrm>
                <a:off x="2423100" y="3699050"/>
                <a:ext cx="140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536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86" y="1535"/>
                    </a:cubicBezTo>
                    <a:cubicBezTo>
                      <a:pt x="438" y="1535"/>
                      <a:pt x="563" y="1410"/>
                      <a:pt x="563" y="1250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>
                <a:off x="2398575" y="3699050"/>
                <a:ext cx="138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536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77" y="1535"/>
                    </a:cubicBezTo>
                    <a:cubicBezTo>
                      <a:pt x="428" y="1535"/>
                      <a:pt x="553" y="1410"/>
                      <a:pt x="553" y="1250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4"/>
              <p:cNvSpPr/>
              <p:nvPr/>
            </p:nvSpPr>
            <p:spPr>
              <a:xfrm>
                <a:off x="2501600" y="3609425"/>
                <a:ext cx="32150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534" extrusionOk="0">
                    <a:moveTo>
                      <a:pt x="970" y="1"/>
                    </a:moveTo>
                    <a:cubicBezTo>
                      <a:pt x="856" y="1"/>
                      <a:pt x="748" y="75"/>
                      <a:pt x="705" y="187"/>
                    </a:cubicBezTo>
                    <a:lnTo>
                      <a:pt x="670" y="312"/>
                    </a:lnTo>
                    <a:cubicBezTo>
                      <a:pt x="447" y="945"/>
                      <a:pt x="233" y="1543"/>
                      <a:pt x="45" y="2176"/>
                    </a:cubicBezTo>
                    <a:cubicBezTo>
                      <a:pt x="1" y="2319"/>
                      <a:pt x="81" y="2480"/>
                      <a:pt x="233" y="2524"/>
                    </a:cubicBezTo>
                    <a:cubicBezTo>
                      <a:pt x="259" y="2533"/>
                      <a:pt x="286" y="2533"/>
                      <a:pt x="313" y="2533"/>
                    </a:cubicBezTo>
                    <a:cubicBezTo>
                      <a:pt x="429" y="2533"/>
                      <a:pt x="545" y="2453"/>
                      <a:pt x="581" y="2337"/>
                    </a:cubicBezTo>
                    <a:cubicBezTo>
                      <a:pt x="768" y="1712"/>
                      <a:pt x="973" y="1124"/>
                      <a:pt x="1196" y="490"/>
                    </a:cubicBezTo>
                    <a:lnTo>
                      <a:pt x="1232" y="374"/>
                    </a:lnTo>
                    <a:cubicBezTo>
                      <a:pt x="1285" y="223"/>
                      <a:pt x="1205" y="71"/>
                      <a:pt x="1062" y="17"/>
                    </a:cubicBezTo>
                    <a:cubicBezTo>
                      <a:pt x="1032" y="6"/>
                      <a:pt x="1001" y="1"/>
                      <a:pt x="9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4"/>
              <p:cNvSpPr/>
              <p:nvPr/>
            </p:nvSpPr>
            <p:spPr>
              <a:xfrm>
                <a:off x="2460800" y="3609325"/>
                <a:ext cx="4417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519" extrusionOk="0">
                    <a:moveTo>
                      <a:pt x="313" y="0"/>
                    </a:moveTo>
                    <a:cubicBezTo>
                      <a:pt x="286" y="0"/>
                      <a:pt x="259" y="4"/>
                      <a:pt x="232" y="13"/>
                    </a:cubicBezTo>
                    <a:cubicBezTo>
                      <a:pt x="80" y="57"/>
                      <a:pt x="0" y="218"/>
                      <a:pt x="45" y="360"/>
                    </a:cubicBezTo>
                    <a:cubicBezTo>
                      <a:pt x="143" y="673"/>
                      <a:pt x="250" y="985"/>
                      <a:pt x="357" y="1288"/>
                    </a:cubicBezTo>
                    <a:cubicBezTo>
                      <a:pt x="342" y="1248"/>
                      <a:pt x="327" y="1211"/>
                      <a:pt x="326" y="1211"/>
                    </a:cubicBezTo>
                    <a:lnTo>
                      <a:pt x="326" y="1211"/>
                    </a:lnTo>
                    <a:cubicBezTo>
                      <a:pt x="325" y="1211"/>
                      <a:pt x="333" y="1234"/>
                      <a:pt x="357" y="1297"/>
                    </a:cubicBezTo>
                    <a:cubicBezTo>
                      <a:pt x="473" y="1627"/>
                      <a:pt x="598" y="1975"/>
                      <a:pt x="696" y="2314"/>
                    </a:cubicBezTo>
                    <a:cubicBezTo>
                      <a:pt x="733" y="2449"/>
                      <a:pt x="851" y="2519"/>
                      <a:pt x="968" y="2519"/>
                    </a:cubicBezTo>
                    <a:cubicBezTo>
                      <a:pt x="1076" y="2519"/>
                      <a:pt x="1184" y="2460"/>
                      <a:pt x="1231" y="2341"/>
                    </a:cubicBezTo>
                    <a:cubicBezTo>
                      <a:pt x="1329" y="2064"/>
                      <a:pt x="1419" y="1806"/>
                      <a:pt x="1490" y="1556"/>
                    </a:cubicBezTo>
                    <a:cubicBezTo>
                      <a:pt x="1561" y="1324"/>
                      <a:pt x="1633" y="1110"/>
                      <a:pt x="1713" y="887"/>
                    </a:cubicBezTo>
                    <a:cubicBezTo>
                      <a:pt x="1767" y="744"/>
                      <a:pt x="1695" y="584"/>
                      <a:pt x="1552" y="530"/>
                    </a:cubicBezTo>
                    <a:cubicBezTo>
                      <a:pt x="1518" y="518"/>
                      <a:pt x="1484" y="512"/>
                      <a:pt x="1450" y="512"/>
                    </a:cubicBezTo>
                    <a:cubicBezTo>
                      <a:pt x="1334" y="512"/>
                      <a:pt x="1228" y="580"/>
                      <a:pt x="1187" y="691"/>
                    </a:cubicBezTo>
                    <a:cubicBezTo>
                      <a:pt x="1106" y="923"/>
                      <a:pt x="1035" y="1146"/>
                      <a:pt x="973" y="1351"/>
                    </a:cubicBezTo>
                    <a:cubicBezTo>
                      <a:pt x="946" y="1270"/>
                      <a:pt x="910" y="1190"/>
                      <a:pt x="883" y="1110"/>
                    </a:cubicBezTo>
                    <a:cubicBezTo>
                      <a:pt x="776" y="807"/>
                      <a:pt x="669" y="503"/>
                      <a:pt x="580" y="200"/>
                    </a:cubicBezTo>
                    <a:cubicBezTo>
                      <a:pt x="544" y="76"/>
                      <a:pt x="431" y="0"/>
                      <a:pt x="3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2584575" y="3609425"/>
                <a:ext cx="321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534" extrusionOk="0">
                    <a:moveTo>
                      <a:pt x="966" y="1"/>
                    </a:moveTo>
                    <a:cubicBezTo>
                      <a:pt x="850" y="1"/>
                      <a:pt x="747" y="75"/>
                      <a:pt x="705" y="187"/>
                    </a:cubicBezTo>
                    <a:lnTo>
                      <a:pt x="660" y="312"/>
                    </a:lnTo>
                    <a:cubicBezTo>
                      <a:pt x="437" y="945"/>
                      <a:pt x="232" y="1543"/>
                      <a:pt x="36" y="2176"/>
                    </a:cubicBezTo>
                    <a:cubicBezTo>
                      <a:pt x="0" y="2319"/>
                      <a:pt x="81" y="2480"/>
                      <a:pt x="223" y="2524"/>
                    </a:cubicBezTo>
                    <a:cubicBezTo>
                      <a:pt x="250" y="2533"/>
                      <a:pt x="277" y="2533"/>
                      <a:pt x="304" y="2533"/>
                    </a:cubicBezTo>
                    <a:cubicBezTo>
                      <a:pt x="429" y="2533"/>
                      <a:pt x="536" y="2453"/>
                      <a:pt x="571" y="2337"/>
                    </a:cubicBezTo>
                    <a:cubicBezTo>
                      <a:pt x="759" y="1712"/>
                      <a:pt x="973" y="1124"/>
                      <a:pt x="1187" y="490"/>
                    </a:cubicBezTo>
                    <a:lnTo>
                      <a:pt x="1231" y="374"/>
                    </a:lnTo>
                    <a:cubicBezTo>
                      <a:pt x="1285" y="223"/>
                      <a:pt x="1205" y="71"/>
                      <a:pt x="1062" y="17"/>
                    </a:cubicBezTo>
                    <a:cubicBezTo>
                      <a:pt x="1030" y="6"/>
                      <a:pt x="998" y="1"/>
                      <a:pt x="9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2543750" y="3609325"/>
                <a:ext cx="44200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2519" extrusionOk="0">
                    <a:moveTo>
                      <a:pt x="1503" y="513"/>
                    </a:moveTo>
                    <a:cubicBezTo>
                      <a:pt x="1501" y="513"/>
                      <a:pt x="1512" y="518"/>
                      <a:pt x="1544" y="530"/>
                    </a:cubicBezTo>
                    <a:cubicBezTo>
                      <a:pt x="1525" y="520"/>
                      <a:pt x="1505" y="513"/>
                      <a:pt x="1503" y="513"/>
                    </a:cubicBezTo>
                    <a:close/>
                    <a:moveTo>
                      <a:pt x="308" y="0"/>
                    </a:moveTo>
                    <a:cubicBezTo>
                      <a:pt x="280" y="0"/>
                      <a:pt x="252" y="4"/>
                      <a:pt x="224" y="13"/>
                    </a:cubicBezTo>
                    <a:cubicBezTo>
                      <a:pt x="81" y="57"/>
                      <a:pt x="1" y="218"/>
                      <a:pt x="45" y="360"/>
                    </a:cubicBezTo>
                    <a:cubicBezTo>
                      <a:pt x="135" y="673"/>
                      <a:pt x="251" y="994"/>
                      <a:pt x="358" y="1297"/>
                    </a:cubicBezTo>
                    <a:cubicBezTo>
                      <a:pt x="474" y="1627"/>
                      <a:pt x="598" y="1975"/>
                      <a:pt x="697" y="2314"/>
                    </a:cubicBezTo>
                    <a:cubicBezTo>
                      <a:pt x="734" y="2449"/>
                      <a:pt x="851" y="2519"/>
                      <a:pt x="968" y="2519"/>
                    </a:cubicBezTo>
                    <a:cubicBezTo>
                      <a:pt x="1074" y="2519"/>
                      <a:pt x="1180" y="2460"/>
                      <a:pt x="1223" y="2341"/>
                    </a:cubicBezTo>
                    <a:cubicBezTo>
                      <a:pt x="1330" y="2064"/>
                      <a:pt x="1410" y="1806"/>
                      <a:pt x="1491" y="1556"/>
                    </a:cubicBezTo>
                    <a:cubicBezTo>
                      <a:pt x="1562" y="1324"/>
                      <a:pt x="1633" y="1110"/>
                      <a:pt x="1714" y="887"/>
                    </a:cubicBezTo>
                    <a:cubicBezTo>
                      <a:pt x="1767" y="744"/>
                      <a:pt x="1687" y="584"/>
                      <a:pt x="1544" y="530"/>
                    </a:cubicBezTo>
                    <a:lnTo>
                      <a:pt x="1544" y="530"/>
                    </a:lnTo>
                    <a:cubicBezTo>
                      <a:pt x="1572" y="540"/>
                      <a:pt x="1584" y="544"/>
                      <a:pt x="1585" y="544"/>
                    </a:cubicBezTo>
                    <a:cubicBezTo>
                      <a:pt x="1587" y="544"/>
                      <a:pt x="1566" y="535"/>
                      <a:pt x="1544" y="530"/>
                    </a:cubicBezTo>
                    <a:lnTo>
                      <a:pt x="1544" y="530"/>
                    </a:lnTo>
                    <a:cubicBezTo>
                      <a:pt x="1544" y="530"/>
                      <a:pt x="1544" y="530"/>
                      <a:pt x="1544" y="530"/>
                    </a:cubicBezTo>
                    <a:cubicBezTo>
                      <a:pt x="1512" y="518"/>
                      <a:pt x="1479" y="512"/>
                      <a:pt x="1446" y="512"/>
                    </a:cubicBezTo>
                    <a:cubicBezTo>
                      <a:pt x="1334" y="512"/>
                      <a:pt x="1229" y="580"/>
                      <a:pt x="1187" y="691"/>
                    </a:cubicBezTo>
                    <a:cubicBezTo>
                      <a:pt x="1107" y="923"/>
                      <a:pt x="1036" y="1146"/>
                      <a:pt x="964" y="1351"/>
                    </a:cubicBezTo>
                    <a:cubicBezTo>
                      <a:pt x="937" y="1270"/>
                      <a:pt x="911" y="1190"/>
                      <a:pt x="884" y="1110"/>
                    </a:cubicBezTo>
                    <a:cubicBezTo>
                      <a:pt x="777" y="807"/>
                      <a:pt x="670" y="503"/>
                      <a:pt x="572" y="200"/>
                    </a:cubicBezTo>
                    <a:cubicBezTo>
                      <a:pt x="535" y="76"/>
                      <a:pt x="428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4"/>
              <p:cNvSpPr/>
              <p:nvPr/>
            </p:nvSpPr>
            <p:spPr>
              <a:xfrm>
                <a:off x="2667325" y="3609425"/>
                <a:ext cx="321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534" extrusionOk="0">
                    <a:moveTo>
                      <a:pt x="970" y="1"/>
                    </a:moveTo>
                    <a:cubicBezTo>
                      <a:pt x="856" y="1"/>
                      <a:pt x="747" y="75"/>
                      <a:pt x="705" y="187"/>
                    </a:cubicBezTo>
                    <a:lnTo>
                      <a:pt x="669" y="312"/>
                    </a:lnTo>
                    <a:cubicBezTo>
                      <a:pt x="446" y="945"/>
                      <a:pt x="241" y="1543"/>
                      <a:pt x="45" y="2176"/>
                    </a:cubicBezTo>
                    <a:cubicBezTo>
                      <a:pt x="0" y="2319"/>
                      <a:pt x="80" y="2480"/>
                      <a:pt x="232" y="2524"/>
                    </a:cubicBezTo>
                    <a:cubicBezTo>
                      <a:pt x="259" y="2533"/>
                      <a:pt x="286" y="2533"/>
                      <a:pt x="312" y="2533"/>
                    </a:cubicBezTo>
                    <a:cubicBezTo>
                      <a:pt x="437" y="2533"/>
                      <a:pt x="544" y="2453"/>
                      <a:pt x="580" y="2337"/>
                    </a:cubicBezTo>
                    <a:cubicBezTo>
                      <a:pt x="767" y="1712"/>
                      <a:pt x="972" y="1124"/>
                      <a:pt x="1195" y="490"/>
                    </a:cubicBezTo>
                    <a:lnTo>
                      <a:pt x="1240" y="374"/>
                    </a:lnTo>
                    <a:cubicBezTo>
                      <a:pt x="1285" y="223"/>
                      <a:pt x="1213" y="71"/>
                      <a:pt x="1062" y="17"/>
                    </a:cubicBezTo>
                    <a:cubicBezTo>
                      <a:pt x="1031" y="6"/>
                      <a:pt x="1000" y="1"/>
                      <a:pt x="9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4"/>
              <p:cNvSpPr/>
              <p:nvPr/>
            </p:nvSpPr>
            <p:spPr>
              <a:xfrm>
                <a:off x="2650150" y="367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>
                <a:off x="2650150" y="367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>
                <a:off x="2649700" y="3672300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8" y="0"/>
                    </a:moveTo>
                    <a:cubicBezTo>
                      <a:pt x="9" y="0"/>
                      <a:pt x="0" y="0"/>
                      <a:pt x="0" y="0"/>
                    </a:cubicBezTo>
                    <a:cubicBezTo>
                      <a:pt x="0" y="0"/>
                      <a:pt x="9" y="0"/>
                      <a:pt x="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2626500" y="3609325"/>
                <a:ext cx="44175" cy="630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520" extrusionOk="0">
                    <a:moveTo>
                      <a:pt x="313" y="0"/>
                    </a:moveTo>
                    <a:cubicBezTo>
                      <a:pt x="286" y="0"/>
                      <a:pt x="259" y="4"/>
                      <a:pt x="232" y="13"/>
                    </a:cubicBezTo>
                    <a:cubicBezTo>
                      <a:pt x="81" y="57"/>
                      <a:pt x="0" y="218"/>
                      <a:pt x="45" y="360"/>
                    </a:cubicBezTo>
                    <a:cubicBezTo>
                      <a:pt x="143" y="673"/>
                      <a:pt x="250" y="994"/>
                      <a:pt x="357" y="1297"/>
                    </a:cubicBezTo>
                    <a:cubicBezTo>
                      <a:pt x="482" y="1627"/>
                      <a:pt x="598" y="1975"/>
                      <a:pt x="696" y="2314"/>
                    </a:cubicBezTo>
                    <a:cubicBezTo>
                      <a:pt x="732" y="2430"/>
                      <a:pt x="830" y="2510"/>
                      <a:pt x="946" y="2519"/>
                    </a:cubicBezTo>
                    <a:cubicBezTo>
                      <a:pt x="1071" y="2519"/>
                      <a:pt x="1187" y="2466"/>
                      <a:pt x="1232" y="2341"/>
                    </a:cubicBezTo>
                    <a:cubicBezTo>
                      <a:pt x="1339" y="2064"/>
                      <a:pt x="1419" y="1806"/>
                      <a:pt x="1499" y="1556"/>
                    </a:cubicBezTo>
                    <a:cubicBezTo>
                      <a:pt x="1571" y="1324"/>
                      <a:pt x="1633" y="1110"/>
                      <a:pt x="1713" y="887"/>
                    </a:cubicBezTo>
                    <a:cubicBezTo>
                      <a:pt x="1767" y="744"/>
                      <a:pt x="1695" y="584"/>
                      <a:pt x="1553" y="530"/>
                    </a:cubicBezTo>
                    <a:cubicBezTo>
                      <a:pt x="1521" y="518"/>
                      <a:pt x="1488" y="512"/>
                      <a:pt x="1455" y="512"/>
                    </a:cubicBezTo>
                    <a:cubicBezTo>
                      <a:pt x="1343" y="512"/>
                      <a:pt x="1237" y="580"/>
                      <a:pt x="1196" y="691"/>
                    </a:cubicBezTo>
                    <a:cubicBezTo>
                      <a:pt x="1107" y="923"/>
                      <a:pt x="1044" y="1146"/>
                      <a:pt x="973" y="1351"/>
                    </a:cubicBezTo>
                    <a:cubicBezTo>
                      <a:pt x="946" y="1270"/>
                      <a:pt x="919" y="1190"/>
                      <a:pt x="884" y="1110"/>
                    </a:cubicBezTo>
                    <a:cubicBezTo>
                      <a:pt x="786" y="807"/>
                      <a:pt x="670" y="503"/>
                      <a:pt x="580" y="200"/>
                    </a:cubicBezTo>
                    <a:cubicBezTo>
                      <a:pt x="544" y="76"/>
                      <a:pt x="431" y="0"/>
                      <a:pt x="3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4" name="Google Shape;764;p54"/>
          <p:cNvSpPr/>
          <p:nvPr/>
        </p:nvSpPr>
        <p:spPr>
          <a:xfrm>
            <a:off x="4131515" y="1003055"/>
            <a:ext cx="3375927" cy="98841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5" name="Google Shape;765;p54"/>
          <p:cNvSpPr txBox="1">
            <a:spLocks noGrp="1"/>
          </p:cNvSpPr>
          <p:nvPr>
            <p:ph type="subTitle" idx="1"/>
          </p:nvPr>
        </p:nvSpPr>
        <p:spPr>
          <a:xfrm>
            <a:off x="827226" y="2549054"/>
            <a:ext cx="2258100" cy="873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Layer</a:t>
            </a:r>
            <a:endParaRPr dirty="0"/>
          </a:p>
        </p:txBody>
      </p:sp>
      <p:sp>
        <p:nvSpPr>
          <p:cNvPr id="766" name="Google Shape;766;p54"/>
          <p:cNvSpPr txBox="1">
            <a:spLocks noGrp="1"/>
          </p:cNvSpPr>
          <p:nvPr>
            <p:ph type="subTitle" idx="3"/>
          </p:nvPr>
        </p:nvSpPr>
        <p:spPr>
          <a:xfrm>
            <a:off x="885836" y="3554811"/>
            <a:ext cx="2258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Interface: Web, Mobile, Desctop Apps</a:t>
            </a:r>
            <a:endParaRPr dirty="0"/>
          </a:p>
        </p:txBody>
      </p:sp>
      <p:sp>
        <p:nvSpPr>
          <p:cNvPr id="767" name="Google Shape;767;p54"/>
          <p:cNvSpPr txBox="1">
            <a:spLocks noGrp="1"/>
          </p:cNvSpPr>
          <p:nvPr>
            <p:ph type="subTitle" idx="4"/>
          </p:nvPr>
        </p:nvSpPr>
        <p:spPr>
          <a:xfrm>
            <a:off x="3442950" y="2583903"/>
            <a:ext cx="2258100" cy="773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Layer</a:t>
            </a:r>
            <a:endParaRPr dirty="0"/>
          </a:p>
        </p:txBody>
      </p:sp>
      <p:sp>
        <p:nvSpPr>
          <p:cNvPr id="768" name="Google Shape;768;p54"/>
          <p:cNvSpPr txBox="1">
            <a:spLocks noGrp="1"/>
          </p:cNvSpPr>
          <p:nvPr>
            <p:ph type="subTitle" idx="5"/>
          </p:nvPr>
        </p:nvSpPr>
        <p:spPr>
          <a:xfrm>
            <a:off x="3355188" y="3465837"/>
            <a:ext cx="2345862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Appication Programming Interface</a:t>
            </a:r>
            <a:endParaRPr dirty="0"/>
          </a:p>
        </p:txBody>
      </p:sp>
      <p:sp>
        <p:nvSpPr>
          <p:cNvPr id="769" name="Google Shape;769;p54"/>
          <p:cNvSpPr txBox="1">
            <a:spLocks noGrp="1"/>
          </p:cNvSpPr>
          <p:nvPr>
            <p:ph type="subTitle" idx="6"/>
          </p:nvPr>
        </p:nvSpPr>
        <p:spPr>
          <a:xfrm>
            <a:off x="6058673" y="2928203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Access Layer</a:t>
            </a:r>
            <a:endParaRPr dirty="0"/>
          </a:p>
        </p:txBody>
      </p:sp>
      <p:sp>
        <p:nvSpPr>
          <p:cNvPr id="770" name="Google Shape;770;p54"/>
          <p:cNvSpPr txBox="1">
            <a:spLocks noGrp="1"/>
          </p:cNvSpPr>
          <p:nvPr>
            <p:ph type="subTitle" idx="7"/>
          </p:nvPr>
        </p:nvSpPr>
        <p:spPr>
          <a:xfrm>
            <a:off x="6058673" y="3460000"/>
            <a:ext cx="2258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771" name="Google Shape;771;p54"/>
          <p:cNvSpPr txBox="1">
            <a:spLocks noGrp="1"/>
          </p:cNvSpPr>
          <p:nvPr>
            <p:ph type="title" idx="8"/>
          </p:nvPr>
        </p:nvSpPr>
        <p:spPr>
          <a:xfrm>
            <a:off x="1732325" y="499705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3-Tiers Architecture Concept</a:t>
            </a:r>
            <a:endParaRPr dirty="0"/>
          </a:p>
        </p:txBody>
      </p:sp>
      <p:sp>
        <p:nvSpPr>
          <p:cNvPr id="14" name="Google Shape;2256;p74">
            <a:extLst>
              <a:ext uri="{FF2B5EF4-FFF2-40B4-BE49-F238E27FC236}">
                <a16:creationId xmlns:a16="http://schemas.microsoft.com/office/drawing/2014/main" id="{1788B38A-738A-5C05-9449-BB2AC1936473}"/>
              </a:ext>
            </a:extLst>
          </p:cNvPr>
          <p:cNvSpPr/>
          <p:nvPr/>
        </p:nvSpPr>
        <p:spPr>
          <a:xfrm>
            <a:off x="6353869" y="1368187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7" name="Google Shape;2067;p73"/>
          <p:cNvGrpSpPr/>
          <p:nvPr/>
        </p:nvGrpSpPr>
        <p:grpSpPr>
          <a:xfrm>
            <a:off x="3832487" y="1745320"/>
            <a:ext cx="477075" cy="388325"/>
            <a:chOff x="2542050" y="2001500"/>
            <a:chExt cx="477075" cy="388325"/>
          </a:xfrm>
        </p:grpSpPr>
        <p:sp>
          <p:nvSpPr>
            <p:cNvPr id="2068" name="Google Shape;2068;p73"/>
            <p:cNvSpPr/>
            <p:nvPr/>
          </p:nvSpPr>
          <p:spPr>
            <a:xfrm>
              <a:off x="2542050" y="2051550"/>
              <a:ext cx="392975" cy="338275"/>
            </a:xfrm>
            <a:custGeom>
              <a:avLst/>
              <a:gdLst/>
              <a:ahLst/>
              <a:cxnLst/>
              <a:rect l="l" t="t" r="r" b="b"/>
              <a:pathLst>
                <a:path w="15719" h="13531" extrusionOk="0">
                  <a:moveTo>
                    <a:pt x="11053" y="3271"/>
                  </a:moveTo>
                  <a:lnTo>
                    <a:pt x="11321" y="3467"/>
                  </a:lnTo>
                  <a:cubicBezTo>
                    <a:pt x="11428" y="3548"/>
                    <a:pt x="11490" y="3673"/>
                    <a:pt x="11490" y="3798"/>
                  </a:cubicBezTo>
                  <a:lnTo>
                    <a:pt x="11490" y="10818"/>
                  </a:lnTo>
                  <a:cubicBezTo>
                    <a:pt x="11490" y="10979"/>
                    <a:pt x="11615" y="11104"/>
                    <a:pt x="11767" y="11104"/>
                  </a:cubicBezTo>
                  <a:lnTo>
                    <a:pt x="12909" y="11104"/>
                  </a:lnTo>
                  <a:lnTo>
                    <a:pt x="11053" y="12951"/>
                  </a:lnTo>
                  <a:lnTo>
                    <a:pt x="11053" y="3271"/>
                  </a:lnTo>
                  <a:close/>
                  <a:moveTo>
                    <a:pt x="5616" y="0"/>
                  </a:moveTo>
                  <a:cubicBezTo>
                    <a:pt x="5540" y="0"/>
                    <a:pt x="5463" y="29"/>
                    <a:pt x="5406" y="86"/>
                  </a:cubicBezTo>
                  <a:cubicBezTo>
                    <a:pt x="4710" y="854"/>
                    <a:pt x="4211" y="1781"/>
                    <a:pt x="3952" y="2781"/>
                  </a:cubicBezTo>
                  <a:cubicBezTo>
                    <a:pt x="3742" y="2734"/>
                    <a:pt x="3525" y="2708"/>
                    <a:pt x="3307" y="2708"/>
                  </a:cubicBezTo>
                  <a:cubicBezTo>
                    <a:pt x="3275" y="2708"/>
                    <a:pt x="3243" y="2708"/>
                    <a:pt x="3212" y="2709"/>
                  </a:cubicBezTo>
                  <a:cubicBezTo>
                    <a:pt x="2355" y="2718"/>
                    <a:pt x="1552" y="3066"/>
                    <a:pt x="955" y="3673"/>
                  </a:cubicBezTo>
                  <a:cubicBezTo>
                    <a:pt x="348" y="4279"/>
                    <a:pt x="9" y="5091"/>
                    <a:pt x="0" y="5939"/>
                  </a:cubicBezTo>
                  <a:cubicBezTo>
                    <a:pt x="0" y="6081"/>
                    <a:pt x="9" y="6233"/>
                    <a:pt x="27" y="6376"/>
                  </a:cubicBezTo>
                  <a:cubicBezTo>
                    <a:pt x="125" y="7134"/>
                    <a:pt x="767" y="7705"/>
                    <a:pt x="1534" y="7705"/>
                  </a:cubicBezTo>
                  <a:lnTo>
                    <a:pt x="8190" y="7705"/>
                  </a:lnTo>
                  <a:lnTo>
                    <a:pt x="8190" y="8410"/>
                  </a:lnTo>
                  <a:cubicBezTo>
                    <a:pt x="8190" y="8561"/>
                    <a:pt x="8314" y="8686"/>
                    <a:pt x="8466" y="8686"/>
                  </a:cubicBezTo>
                  <a:cubicBezTo>
                    <a:pt x="8618" y="8686"/>
                    <a:pt x="8743" y="8561"/>
                    <a:pt x="8743" y="8410"/>
                  </a:cubicBezTo>
                  <a:lnTo>
                    <a:pt x="8743" y="5287"/>
                  </a:lnTo>
                  <a:cubicBezTo>
                    <a:pt x="8743" y="5127"/>
                    <a:pt x="8618" y="5002"/>
                    <a:pt x="8466" y="5002"/>
                  </a:cubicBezTo>
                  <a:lnTo>
                    <a:pt x="7324" y="5002"/>
                  </a:lnTo>
                  <a:lnTo>
                    <a:pt x="9180" y="3155"/>
                  </a:lnTo>
                  <a:lnTo>
                    <a:pt x="9180" y="12835"/>
                  </a:lnTo>
                  <a:lnTo>
                    <a:pt x="8912" y="12638"/>
                  </a:lnTo>
                  <a:cubicBezTo>
                    <a:pt x="8805" y="12558"/>
                    <a:pt x="8743" y="12433"/>
                    <a:pt x="8743" y="12308"/>
                  </a:cubicBezTo>
                  <a:lnTo>
                    <a:pt x="8743" y="9552"/>
                  </a:lnTo>
                  <a:cubicBezTo>
                    <a:pt x="8743" y="9391"/>
                    <a:pt x="8618" y="9266"/>
                    <a:pt x="8466" y="9266"/>
                  </a:cubicBezTo>
                  <a:cubicBezTo>
                    <a:pt x="8314" y="9266"/>
                    <a:pt x="8190" y="9391"/>
                    <a:pt x="8190" y="9552"/>
                  </a:cubicBezTo>
                  <a:lnTo>
                    <a:pt x="8190" y="12308"/>
                  </a:lnTo>
                  <a:cubicBezTo>
                    <a:pt x="8190" y="12612"/>
                    <a:pt x="8332" y="12897"/>
                    <a:pt x="8573" y="13084"/>
                  </a:cubicBezTo>
                  <a:lnTo>
                    <a:pt x="9055" y="13450"/>
                  </a:lnTo>
                  <a:cubicBezTo>
                    <a:pt x="9135" y="13504"/>
                    <a:pt x="9224" y="13530"/>
                    <a:pt x="9314" y="13530"/>
                  </a:cubicBezTo>
                  <a:cubicBezTo>
                    <a:pt x="9376" y="13530"/>
                    <a:pt x="9439" y="13521"/>
                    <a:pt x="9501" y="13486"/>
                  </a:cubicBezTo>
                  <a:cubicBezTo>
                    <a:pt x="9644" y="13414"/>
                    <a:pt x="9733" y="13272"/>
                    <a:pt x="9733" y="13111"/>
                  </a:cubicBezTo>
                  <a:lnTo>
                    <a:pt x="9733" y="7705"/>
                  </a:lnTo>
                  <a:lnTo>
                    <a:pt x="10500" y="7705"/>
                  </a:lnTo>
                  <a:lnTo>
                    <a:pt x="10500" y="12986"/>
                  </a:lnTo>
                  <a:cubicBezTo>
                    <a:pt x="10500" y="13209"/>
                    <a:pt x="10634" y="13405"/>
                    <a:pt x="10830" y="13495"/>
                  </a:cubicBezTo>
                  <a:cubicBezTo>
                    <a:pt x="10902" y="13521"/>
                    <a:pt x="10973" y="13530"/>
                    <a:pt x="11044" y="13530"/>
                  </a:cubicBezTo>
                  <a:cubicBezTo>
                    <a:pt x="11187" y="13530"/>
                    <a:pt x="11321" y="13477"/>
                    <a:pt x="11428" y="13370"/>
                  </a:cubicBezTo>
                  <a:lnTo>
                    <a:pt x="13346" y="11452"/>
                  </a:lnTo>
                  <a:cubicBezTo>
                    <a:pt x="13498" y="11300"/>
                    <a:pt x="13542" y="11077"/>
                    <a:pt x="13462" y="10872"/>
                  </a:cubicBezTo>
                  <a:cubicBezTo>
                    <a:pt x="13373" y="10676"/>
                    <a:pt x="13185" y="10542"/>
                    <a:pt x="12962" y="10542"/>
                  </a:cubicBezTo>
                  <a:lnTo>
                    <a:pt x="12043" y="10542"/>
                  </a:lnTo>
                  <a:lnTo>
                    <a:pt x="12043" y="7705"/>
                  </a:lnTo>
                  <a:lnTo>
                    <a:pt x="15442" y="7705"/>
                  </a:lnTo>
                  <a:cubicBezTo>
                    <a:pt x="15594" y="7705"/>
                    <a:pt x="15719" y="7580"/>
                    <a:pt x="15719" y="7419"/>
                  </a:cubicBezTo>
                  <a:cubicBezTo>
                    <a:pt x="15719" y="7268"/>
                    <a:pt x="15594" y="7143"/>
                    <a:pt x="15442" y="7143"/>
                  </a:cubicBezTo>
                  <a:lnTo>
                    <a:pt x="12043" y="7143"/>
                  </a:lnTo>
                  <a:lnTo>
                    <a:pt x="12043" y="3798"/>
                  </a:lnTo>
                  <a:cubicBezTo>
                    <a:pt x="12043" y="3494"/>
                    <a:pt x="11901" y="3209"/>
                    <a:pt x="11660" y="3021"/>
                  </a:cubicBezTo>
                  <a:lnTo>
                    <a:pt x="11178" y="2656"/>
                  </a:lnTo>
                  <a:cubicBezTo>
                    <a:pt x="11102" y="2600"/>
                    <a:pt x="11015" y="2573"/>
                    <a:pt x="10928" y="2573"/>
                  </a:cubicBezTo>
                  <a:cubicBezTo>
                    <a:pt x="10861" y="2573"/>
                    <a:pt x="10794" y="2589"/>
                    <a:pt x="10732" y="2620"/>
                  </a:cubicBezTo>
                  <a:cubicBezTo>
                    <a:pt x="10589" y="2691"/>
                    <a:pt x="10500" y="2834"/>
                    <a:pt x="10500" y="2995"/>
                  </a:cubicBezTo>
                  <a:lnTo>
                    <a:pt x="10500" y="7143"/>
                  </a:lnTo>
                  <a:lnTo>
                    <a:pt x="9733" y="7143"/>
                  </a:lnTo>
                  <a:lnTo>
                    <a:pt x="9733" y="3120"/>
                  </a:lnTo>
                  <a:cubicBezTo>
                    <a:pt x="9733" y="2897"/>
                    <a:pt x="9599" y="2700"/>
                    <a:pt x="9403" y="2611"/>
                  </a:cubicBezTo>
                  <a:cubicBezTo>
                    <a:pt x="9336" y="2585"/>
                    <a:pt x="9267" y="2572"/>
                    <a:pt x="9198" y="2572"/>
                  </a:cubicBezTo>
                  <a:cubicBezTo>
                    <a:pt x="9054" y="2572"/>
                    <a:pt x="8913" y="2628"/>
                    <a:pt x="8805" y="2736"/>
                  </a:cubicBezTo>
                  <a:lnTo>
                    <a:pt x="6887" y="4654"/>
                  </a:lnTo>
                  <a:cubicBezTo>
                    <a:pt x="6735" y="4806"/>
                    <a:pt x="6691" y="5029"/>
                    <a:pt x="6771" y="5234"/>
                  </a:cubicBezTo>
                  <a:cubicBezTo>
                    <a:pt x="6860" y="5430"/>
                    <a:pt x="7048" y="5564"/>
                    <a:pt x="7271" y="5564"/>
                  </a:cubicBezTo>
                  <a:lnTo>
                    <a:pt x="8190" y="5564"/>
                  </a:lnTo>
                  <a:lnTo>
                    <a:pt x="8190" y="7143"/>
                  </a:lnTo>
                  <a:lnTo>
                    <a:pt x="1534" y="7143"/>
                  </a:lnTo>
                  <a:cubicBezTo>
                    <a:pt x="1053" y="7143"/>
                    <a:pt x="642" y="6786"/>
                    <a:pt x="580" y="6304"/>
                  </a:cubicBezTo>
                  <a:cubicBezTo>
                    <a:pt x="571" y="6188"/>
                    <a:pt x="562" y="6063"/>
                    <a:pt x="562" y="5948"/>
                  </a:cubicBezTo>
                  <a:cubicBezTo>
                    <a:pt x="571" y="4493"/>
                    <a:pt x="1766" y="3289"/>
                    <a:pt x="3221" y="3262"/>
                  </a:cubicBezTo>
                  <a:cubicBezTo>
                    <a:pt x="3506" y="3262"/>
                    <a:pt x="3800" y="3298"/>
                    <a:pt x="4068" y="3387"/>
                  </a:cubicBezTo>
                  <a:cubicBezTo>
                    <a:pt x="4095" y="3393"/>
                    <a:pt x="4122" y="3396"/>
                    <a:pt x="4148" y="3396"/>
                  </a:cubicBezTo>
                  <a:cubicBezTo>
                    <a:pt x="4201" y="3396"/>
                    <a:pt x="4252" y="3384"/>
                    <a:pt x="4300" y="3360"/>
                  </a:cubicBezTo>
                  <a:cubicBezTo>
                    <a:pt x="4362" y="3316"/>
                    <a:pt x="4416" y="3253"/>
                    <a:pt x="4425" y="3173"/>
                  </a:cubicBezTo>
                  <a:cubicBezTo>
                    <a:pt x="4639" y="2165"/>
                    <a:pt x="5121" y="1228"/>
                    <a:pt x="5817" y="470"/>
                  </a:cubicBezTo>
                  <a:cubicBezTo>
                    <a:pt x="5924" y="354"/>
                    <a:pt x="5915" y="176"/>
                    <a:pt x="5799" y="69"/>
                  </a:cubicBezTo>
                  <a:cubicBezTo>
                    <a:pt x="5749" y="23"/>
                    <a:pt x="5683" y="0"/>
                    <a:pt x="5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3"/>
            <p:cNvSpPr/>
            <p:nvPr/>
          </p:nvSpPr>
          <p:spPr>
            <a:xfrm>
              <a:off x="2695475" y="2001500"/>
              <a:ext cx="323650" cy="242675"/>
            </a:xfrm>
            <a:custGeom>
              <a:avLst/>
              <a:gdLst/>
              <a:ahLst/>
              <a:cxnLst/>
              <a:rect l="l" t="t" r="r" b="b"/>
              <a:pathLst>
                <a:path w="12946" h="9707" extrusionOk="0">
                  <a:moveTo>
                    <a:pt x="3997" y="1"/>
                  </a:moveTo>
                  <a:cubicBezTo>
                    <a:pt x="2597" y="1"/>
                    <a:pt x="1268" y="447"/>
                    <a:pt x="152" y="1286"/>
                  </a:cubicBezTo>
                  <a:cubicBezTo>
                    <a:pt x="28" y="1384"/>
                    <a:pt x="1" y="1553"/>
                    <a:pt x="99" y="1678"/>
                  </a:cubicBezTo>
                  <a:cubicBezTo>
                    <a:pt x="151" y="1752"/>
                    <a:pt x="235" y="1791"/>
                    <a:pt x="320" y="1791"/>
                  </a:cubicBezTo>
                  <a:cubicBezTo>
                    <a:pt x="380" y="1791"/>
                    <a:pt x="440" y="1772"/>
                    <a:pt x="491" y="1732"/>
                  </a:cubicBezTo>
                  <a:cubicBezTo>
                    <a:pt x="1508" y="964"/>
                    <a:pt x="2722" y="563"/>
                    <a:pt x="3997" y="563"/>
                  </a:cubicBezTo>
                  <a:cubicBezTo>
                    <a:pt x="7164" y="563"/>
                    <a:pt x="9778" y="3132"/>
                    <a:pt x="9823" y="6299"/>
                  </a:cubicBezTo>
                  <a:cubicBezTo>
                    <a:pt x="9823" y="6388"/>
                    <a:pt x="9867" y="6469"/>
                    <a:pt x="9939" y="6522"/>
                  </a:cubicBezTo>
                  <a:cubicBezTo>
                    <a:pt x="9982" y="6559"/>
                    <a:pt x="10039" y="6575"/>
                    <a:pt x="10099" y="6575"/>
                  </a:cubicBezTo>
                  <a:cubicBezTo>
                    <a:pt x="10126" y="6575"/>
                    <a:pt x="10153" y="6572"/>
                    <a:pt x="10180" y="6567"/>
                  </a:cubicBezTo>
                  <a:cubicBezTo>
                    <a:pt x="10328" y="6530"/>
                    <a:pt x="10483" y="6511"/>
                    <a:pt x="10644" y="6511"/>
                  </a:cubicBezTo>
                  <a:cubicBezTo>
                    <a:pt x="10677" y="6511"/>
                    <a:pt x="10709" y="6512"/>
                    <a:pt x="10742" y="6513"/>
                  </a:cubicBezTo>
                  <a:cubicBezTo>
                    <a:pt x="11545" y="6567"/>
                    <a:pt x="12285" y="7289"/>
                    <a:pt x="12347" y="8092"/>
                  </a:cubicBezTo>
                  <a:lnTo>
                    <a:pt x="12356" y="8119"/>
                  </a:lnTo>
                  <a:cubicBezTo>
                    <a:pt x="12374" y="8387"/>
                    <a:pt x="12285" y="8636"/>
                    <a:pt x="12098" y="8842"/>
                  </a:cubicBezTo>
                  <a:cubicBezTo>
                    <a:pt x="11919" y="9038"/>
                    <a:pt x="11661" y="9145"/>
                    <a:pt x="11393" y="9145"/>
                  </a:cubicBezTo>
                  <a:lnTo>
                    <a:pt x="10447" y="9145"/>
                  </a:lnTo>
                  <a:cubicBezTo>
                    <a:pt x="10296" y="9145"/>
                    <a:pt x="10171" y="9270"/>
                    <a:pt x="10171" y="9421"/>
                  </a:cubicBezTo>
                  <a:cubicBezTo>
                    <a:pt x="10171" y="9582"/>
                    <a:pt x="10296" y="9707"/>
                    <a:pt x="10447" y="9707"/>
                  </a:cubicBezTo>
                  <a:lnTo>
                    <a:pt x="11393" y="9707"/>
                  </a:lnTo>
                  <a:cubicBezTo>
                    <a:pt x="11812" y="9707"/>
                    <a:pt x="12223" y="9529"/>
                    <a:pt x="12508" y="9216"/>
                  </a:cubicBezTo>
                  <a:cubicBezTo>
                    <a:pt x="12794" y="8913"/>
                    <a:pt x="12945" y="8494"/>
                    <a:pt x="12909" y="8074"/>
                  </a:cubicBezTo>
                  <a:lnTo>
                    <a:pt x="12909" y="8048"/>
                  </a:lnTo>
                  <a:cubicBezTo>
                    <a:pt x="12865" y="7530"/>
                    <a:pt x="12615" y="7022"/>
                    <a:pt x="12205" y="6629"/>
                  </a:cubicBezTo>
                  <a:cubicBezTo>
                    <a:pt x="11803" y="6228"/>
                    <a:pt x="11295" y="5996"/>
                    <a:pt x="10777" y="5960"/>
                  </a:cubicBezTo>
                  <a:cubicBezTo>
                    <a:pt x="10722" y="5956"/>
                    <a:pt x="10667" y="5954"/>
                    <a:pt x="10610" y="5954"/>
                  </a:cubicBezTo>
                  <a:cubicBezTo>
                    <a:pt x="10531" y="5954"/>
                    <a:pt x="10451" y="5959"/>
                    <a:pt x="10367" y="5969"/>
                  </a:cubicBezTo>
                  <a:cubicBezTo>
                    <a:pt x="10269" y="4399"/>
                    <a:pt x="9600" y="2954"/>
                    <a:pt x="8485" y="1839"/>
                  </a:cubicBezTo>
                  <a:cubicBezTo>
                    <a:pt x="7280" y="652"/>
                    <a:pt x="5683" y="1"/>
                    <a:pt x="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3"/>
            <p:cNvSpPr/>
            <p:nvPr/>
          </p:nvSpPr>
          <p:spPr>
            <a:xfrm>
              <a:off x="2854950" y="2154725"/>
              <a:ext cx="14075" cy="49975"/>
            </a:xfrm>
            <a:custGeom>
              <a:avLst/>
              <a:gdLst/>
              <a:ahLst/>
              <a:cxnLst/>
              <a:rect l="l" t="t" r="r" b="b"/>
              <a:pathLst>
                <a:path w="563" h="1999" extrusionOk="0">
                  <a:moveTo>
                    <a:pt x="286" y="1"/>
                  </a:moveTo>
                  <a:cubicBezTo>
                    <a:pt x="125" y="1"/>
                    <a:pt x="0" y="126"/>
                    <a:pt x="0" y="277"/>
                  </a:cubicBezTo>
                  <a:lnTo>
                    <a:pt x="0" y="1722"/>
                  </a:lnTo>
                  <a:cubicBezTo>
                    <a:pt x="0" y="1874"/>
                    <a:pt x="125" y="1999"/>
                    <a:pt x="286" y="1999"/>
                  </a:cubicBezTo>
                  <a:cubicBezTo>
                    <a:pt x="437" y="1999"/>
                    <a:pt x="562" y="1874"/>
                    <a:pt x="562" y="1722"/>
                  </a:cubicBezTo>
                  <a:lnTo>
                    <a:pt x="562" y="277"/>
                  </a:lnTo>
                  <a:cubicBezTo>
                    <a:pt x="562" y="126"/>
                    <a:pt x="437" y="1"/>
                    <a:pt x="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3"/>
            <p:cNvSpPr/>
            <p:nvPr/>
          </p:nvSpPr>
          <p:spPr>
            <a:xfrm>
              <a:off x="2720900" y="2301025"/>
              <a:ext cx="14075" cy="50000"/>
            </a:xfrm>
            <a:custGeom>
              <a:avLst/>
              <a:gdLst/>
              <a:ahLst/>
              <a:cxnLst/>
              <a:rect l="l" t="t" r="r" b="b"/>
              <a:pathLst>
                <a:path w="563" h="2000" extrusionOk="0">
                  <a:moveTo>
                    <a:pt x="286" y="1"/>
                  </a:moveTo>
                  <a:cubicBezTo>
                    <a:pt x="126" y="1"/>
                    <a:pt x="1" y="126"/>
                    <a:pt x="1" y="277"/>
                  </a:cubicBezTo>
                  <a:lnTo>
                    <a:pt x="1" y="1723"/>
                  </a:lnTo>
                  <a:cubicBezTo>
                    <a:pt x="1" y="1874"/>
                    <a:pt x="126" y="1999"/>
                    <a:pt x="286" y="1999"/>
                  </a:cubicBezTo>
                  <a:cubicBezTo>
                    <a:pt x="438" y="1999"/>
                    <a:pt x="563" y="1874"/>
                    <a:pt x="563" y="1723"/>
                  </a:cubicBezTo>
                  <a:lnTo>
                    <a:pt x="563" y="277"/>
                  </a:lnTo>
                  <a:cubicBezTo>
                    <a:pt x="563" y="126"/>
                    <a:pt x="438" y="1"/>
                    <a:pt x="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3"/>
            <p:cNvSpPr/>
            <p:nvPr/>
          </p:nvSpPr>
          <p:spPr>
            <a:xfrm>
              <a:off x="2788475" y="2034750"/>
              <a:ext cx="128950" cy="127150"/>
            </a:xfrm>
            <a:custGeom>
              <a:avLst/>
              <a:gdLst/>
              <a:ahLst/>
              <a:cxnLst/>
              <a:rect l="l" t="t" r="r" b="b"/>
              <a:pathLst>
                <a:path w="5158" h="5086" extrusionOk="0">
                  <a:moveTo>
                    <a:pt x="277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28"/>
                    <a:pt x="126" y="553"/>
                    <a:pt x="277" y="553"/>
                  </a:cubicBezTo>
                  <a:cubicBezTo>
                    <a:pt x="2624" y="553"/>
                    <a:pt x="4559" y="2462"/>
                    <a:pt x="4595" y="4809"/>
                  </a:cubicBezTo>
                  <a:cubicBezTo>
                    <a:pt x="4595" y="4960"/>
                    <a:pt x="4720" y="5085"/>
                    <a:pt x="4872" y="5085"/>
                  </a:cubicBezTo>
                  <a:lnTo>
                    <a:pt x="4881" y="5085"/>
                  </a:lnTo>
                  <a:cubicBezTo>
                    <a:pt x="5032" y="5085"/>
                    <a:pt x="5157" y="4951"/>
                    <a:pt x="5157" y="4800"/>
                  </a:cubicBezTo>
                  <a:cubicBezTo>
                    <a:pt x="5130" y="3515"/>
                    <a:pt x="4622" y="2311"/>
                    <a:pt x="3703" y="1401"/>
                  </a:cubicBezTo>
                  <a:cubicBezTo>
                    <a:pt x="2784" y="500"/>
                    <a:pt x="1562" y="0"/>
                    <a:pt x="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63" name="Google Shape;1763;p73"/>
          <p:cNvGrpSpPr/>
          <p:nvPr/>
        </p:nvGrpSpPr>
        <p:grpSpPr>
          <a:xfrm>
            <a:off x="6636431" y="1664843"/>
            <a:ext cx="476175" cy="441625"/>
            <a:chOff x="6329925" y="3235725"/>
            <a:chExt cx="476175" cy="441625"/>
          </a:xfrm>
        </p:grpSpPr>
        <p:sp>
          <p:nvSpPr>
            <p:cNvPr id="1764" name="Google Shape;1764;p73"/>
            <p:cNvSpPr/>
            <p:nvPr/>
          </p:nvSpPr>
          <p:spPr>
            <a:xfrm>
              <a:off x="6329925" y="3235725"/>
              <a:ext cx="357300" cy="242225"/>
            </a:xfrm>
            <a:custGeom>
              <a:avLst/>
              <a:gdLst/>
              <a:ahLst/>
              <a:cxnLst/>
              <a:rect l="l" t="t" r="r" b="b"/>
              <a:pathLst>
                <a:path w="14292" h="9689" extrusionOk="0">
                  <a:moveTo>
                    <a:pt x="10777" y="1892"/>
                  </a:moveTo>
                  <a:cubicBezTo>
                    <a:pt x="10955" y="1892"/>
                    <a:pt x="11098" y="2035"/>
                    <a:pt x="11098" y="2213"/>
                  </a:cubicBezTo>
                  <a:cubicBezTo>
                    <a:pt x="11098" y="2383"/>
                    <a:pt x="10955" y="2525"/>
                    <a:pt x="10777" y="2525"/>
                  </a:cubicBezTo>
                  <a:cubicBezTo>
                    <a:pt x="10598" y="2525"/>
                    <a:pt x="10456" y="2383"/>
                    <a:pt x="10456" y="2213"/>
                  </a:cubicBezTo>
                  <a:cubicBezTo>
                    <a:pt x="10456" y="2035"/>
                    <a:pt x="10598" y="1892"/>
                    <a:pt x="10777" y="1892"/>
                  </a:cubicBezTo>
                  <a:close/>
                  <a:moveTo>
                    <a:pt x="3756" y="2802"/>
                  </a:moveTo>
                  <a:cubicBezTo>
                    <a:pt x="3934" y="2802"/>
                    <a:pt x="4077" y="2945"/>
                    <a:pt x="4077" y="3123"/>
                  </a:cubicBezTo>
                  <a:cubicBezTo>
                    <a:pt x="4077" y="3301"/>
                    <a:pt x="3934" y="3444"/>
                    <a:pt x="3756" y="3444"/>
                  </a:cubicBezTo>
                  <a:cubicBezTo>
                    <a:pt x="3577" y="3444"/>
                    <a:pt x="3435" y="3301"/>
                    <a:pt x="3435" y="3123"/>
                  </a:cubicBezTo>
                  <a:cubicBezTo>
                    <a:pt x="3435" y="2945"/>
                    <a:pt x="3577" y="2802"/>
                    <a:pt x="3756" y="2802"/>
                  </a:cubicBezTo>
                  <a:close/>
                  <a:moveTo>
                    <a:pt x="13408" y="4524"/>
                  </a:moveTo>
                  <a:cubicBezTo>
                    <a:pt x="13587" y="4524"/>
                    <a:pt x="13730" y="4666"/>
                    <a:pt x="13730" y="4845"/>
                  </a:cubicBezTo>
                  <a:cubicBezTo>
                    <a:pt x="13730" y="5023"/>
                    <a:pt x="13587" y="5166"/>
                    <a:pt x="13408" y="5166"/>
                  </a:cubicBezTo>
                  <a:cubicBezTo>
                    <a:pt x="13239" y="5166"/>
                    <a:pt x="13096" y="5023"/>
                    <a:pt x="13096" y="4845"/>
                  </a:cubicBezTo>
                  <a:cubicBezTo>
                    <a:pt x="13096" y="4666"/>
                    <a:pt x="13239" y="4524"/>
                    <a:pt x="13408" y="4524"/>
                  </a:cubicBezTo>
                  <a:close/>
                  <a:moveTo>
                    <a:pt x="5442" y="554"/>
                  </a:moveTo>
                  <a:cubicBezTo>
                    <a:pt x="7253" y="554"/>
                    <a:pt x="8796" y="1678"/>
                    <a:pt x="9430" y="3266"/>
                  </a:cubicBezTo>
                  <a:lnTo>
                    <a:pt x="7262" y="5425"/>
                  </a:lnTo>
                  <a:cubicBezTo>
                    <a:pt x="7128" y="5344"/>
                    <a:pt x="6976" y="5300"/>
                    <a:pt x="6807" y="5300"/>
                  </a:cubicBezTo>
                  <a:cubicBezTo>
                    <a:pt x="6664" y="5300"/>
                    <a:pt x="6521" y="5335"/>
                    <a:pt x="6396" y="5407"/>
                  </a:cubicBezTo>
                  <a:cubicBezTo>
                    <a:pt x="6396" y="5398"/>
                    <a:pt x="6396" y="5398"/>
                    <a:pt x="6396" y="5398"/>
                  </a:cubicBezTo>
                  <a:lnTo>
                    <a:pt x="4532" y="3533"/>
                  </a:lnTo>
                  <a:cubicBezTo>
                    <a:pt x="4594" y="3409"/>
                    <a:pt x="4630" y="3275"/>
                    <a:pt x="4630" y="3123"/>
                  </a:cubicBezTo>
                  <a:cubicBezTo>
                    <a:pt x="4630" y="2641"/>
                    <a:pt x="4238" y="2249"/>
                    <a:pt x="3756" y="2249"/>
                  </a:cubicBezTo>
                  <a:cubicBezTo>
                    <a:pt x="3274" y="2249"/>
                    <a:pt x="2882" y="2641"/>
                    <a:pt x="2882" y="3123"/>
                  </a:cubicBezTo>
                  <a:cubicBezTo>
                    <a:pt x="2882" y="3266"/>
                    <a:pt x="2908" y="3391"/>
                    <a:pt x="2971" y="3516"/>
                  </a:cubicBezTo>
                  <a:lnTo>
                    <a:pt x="1267" y="5219"/>
                  </a:lnTo>
                  <a:cubicBezTo>
                    <a:pt x="1231" y="5202"/>
                    <a:pt x="1196" y="5184"/>
                    <a:pt x="1169" y="5175"/>
                  </a:cubicBezTo>
                  <a:cubicBezTo>
                    <a:pt x="1160" y="5068"/>
                    <a:pt x="1151" y="4952"/>
                    <a:pt x="1151" y="4845"/>
                  </a:cubicBezTo>
                  <a:cubicBezTo>
                    <a:pt x="1151" y="2481"/>
                    <a:pt x="3078" y="554"/>
                    <a:pt x="5442" y="554"/>
                  </a:cubicBezTo>
                  <a:close/>
                  <a:moveTo>
                    <a:pt x="874" y="5683"/>
                  </a:moveTo>
                  <a:cubicBezTo>
                    <a:pt x="1053" y="5683"/>
                    <a:pt x="1196" y="5826"/>
                    <a:pt x="1196" y="6005"/>
                  </a:cubicBezTo>
                  <a:cubicBezTo>
                    <a:pt x="1196" y="6174"/>
                    <a:pt x="1053" y="6317"/>
                    <a:pt x="874" y="6317"/>
                  </a:cubicBezTo>
                  <a:cubicBezTo>
                    <a:pt x="696" y="6317"/>
                    <a:pt x="553" y="6174"/>
                    <a:pt x="553" y="6005"/>
                  </a:cubicBezTo>
                  <a:cubicBezTo>
                    <a:pt x="553" y="5826"/>
                    <a:pt x="696" y="5683"/>
                    <a:pt x="874" y="5683"/>
                  </a:cubicBezTo>
                  <a:close/>
                  <a:moveTo>
                    <a:pt x="6807" y="5862"/>
                  </a:moveTo>
                  <a:cubicBezTo>
                    <a:pt x="6985" y="5862"/>
                    <a:pt x="7128" y="6005"/>
                    <a:pt x="7128" y="6174"/>
                  </a:cubicBezTo>
                  <a:cubicBezTo>
                    <a:pt x="7128" y="6352"/>
                    <a:pt x="6985" y="6495"/>
                    <a:pt x="6807" y="6495"/>
                  </a:cubicBezTo>
                  <a:cubicBezTo>
                    <a:pt x="6637" y="6495"/>
                    <a:pt x="6495" y="6352"/>
                    <a:pt x="6495" y="6174"/>
                  </a:cubicBezTo>
                  <a:cubicBezTo>
                    <a:pt x="6495" y="6005"/>
                    <a:pt x="6637" y="5862"/>
                    <a:pt x="6807" y="5862"/>
                  </a:cubicBezTo>
                  <a:close/>
                  <a:moveTo>
                    <a:pt x="5442" y="1"/>
                  </a:moveTo>
                  <a:cubicBezTo>
                    <a:pt x="2766" y="1"/>
                    <a:pt x="598" y="2169"/>
                    <a:pt x="598" y="4845"/>
                  </a:cubicBezTo>
                  <a:cubicBezTo>
                    <a:pt x="598" y="4952"/>
                    <a:pt x="598" y="5059"/>
                    <a:pt x="607" y="5166"/>
                  </a:cubicBezTo>
                  <a:cubicBezTo>
                    <a:pt x="250" y="5282"/>
                    <a:pt x="0" y="5612"/>
                    <a:pt x="0" y="6005"/>
                  </a:cubicBezTo>
                  <a:cubicBezTo>
                    <a:pt x="0" y="6486"/>
                    <a:pt x="393" y="6879"/>
                    <a:pt x="874" y="6879"/>
                  </a:cubicBezTo>
                  <a:cubicBezTo>
                    <a:pt x="928" y="6879"/>
                    <a:pt x="981" y="6870"/>
                    <a:pt x="1035" y="6861"/>
                  </a:cubicBezTo>
                  <a:cubicBezTo>
                    <a:pt x="1285" y="7405"/>
                    <a:pt x="1624" y="7887"/>
                    <a:pt x="2052" y="8306"/>
                  </a:cubicBezTo>
                  <a:cubicBezTo>
                    <a:pt x="2105" y="8360"/>
                    <a:pt x="2177" y="8386"/>
                    <a:pt x="2248" y="8386"/>
                  </a:cubicBezTo>
                  <a:cubicBezTo>
                    <a:pt x="2320" y="8386"/>
                    <a:pt x="2391" y="8360"/>
                    <a:pt x="2444" y="8306"/>
                  </a:cubicBezTo>
                  <a:cubicBezTo>
                    <a:pt x="2552" y="8190"/>
                    <a:pt x="2552" y="8021"/>
                    <a:pt x="2444" y="7905"/>
                  </a:cubicBezTo>
                  <a:cubicBezTo>
                    <a:pt x="2052" y="7530"/>
                    <a:pt x="1749" y="7084"/>
                    <a:pt x="1526" y="6593"/>
                  </a:cubicBezTo>
                  <a:cubicBezTo>
                    <a:pt x="1668" y="6433"/>
                    <a:pt x="1749" y="6228"/>
                    <a:pt x="1749" y="6005"/>
                  </a:cubicBezTo>
                  <a:cubicBezTo>
                    <a:pt x="1749" y="5862"/>
                    <a:pt x="1722" y="5728"/>
                    <a:pt x="1659" y="5612"/>
                  </a:cubicBezTo>
                  <a:lnTo>
                    <a:pt x="3363" y="3908"/>
                  </a:lnTo>
                  <a:cubicBezTo>
                    <a:pt x="3479" y="3962"/>
                    <a:pt x="3613" y="3997"/>
                    <a:pt x="3756" y="3997"/>
                  </a:cubicBezTo>
                  <a:cubicBezTo>
                    <a:pt x="3890" y="3997"/>
                    <a:pt x="4015" y="3971"/>
                    <a:pt x="4122" y="3917"/>
                  </a:cubicBezTo>
                  <a:lnTo>
                    <a:pt x="5995" y="5790"/>
                  </a:lnTo>
                  <a:cubicBezTo>
                    <a:pt x="6004" y="5799"/>
                    <a:pt x="6013" y="5799"/>
                    <a:pt x="6013" y="5808"/>
                  </a:cubicBezTo>
                  <a:cubicBezTo>
                    <a:pt x="5959" y="5915"/>
                    <a:pt x="5933" y="6040"/>
                    <a:pt x="5933" y="6174"/>
                  </a:cubicBezTo>
                  <a:cubicBezTo>
                    <a:pt x="5933" y="6665"/>
                    <a:pt x="6325" y="7057"/>
                    <a:pt x="6807" y="7057"/>
                  </a:cubicBezTo>
                  <a:cubicBezTo>
                    <a:pt x="7298" y="7057"/>
                    <a:pt x="7690" y="6665"/>
                    <a:pt x="7690" y="6174"/>
                  </a:cubicBezTo>
                  <a:cubicBezTo>
                    <a:pt x="7690" y="6067"/>
                    <a:pt x="7663" y="5960"/>
                    <a:pt x="7628" y="5853"/>
                  </a:cubicBezTo>
                  <a:lnTo>
                    <a:pt x="9617" y="3863"/>
                  </a:lnTo>
                  <a:cubicBezTo>
                    <a:pt x="9688" y="4176"/>
                    <a:pt x="9733" y="4506"/>
                    <a:pt x="9733" y="4845"/>
                  </a:cubicBezTo>
                  <a:cubicBezTo>
                    <a:pt x="9733" y="7209"/>
                    <a:pt x="7806" y="9136"/>
                    <a:pt x="5442" y="9136"/>
                  </a:cubicBezTo>
                  <a:cubicBezTo>
                    <a:pt x="4693" y="9136"/>
                    <a:pt x="3952" y="8931"/>
                    <a:pt x="3301" y="8565"/>
                  </a:cubicBezTo>
                  <a:cubicBezTo>
                    <a:pt x="3256" y="8538"/>
                    <a:pt x="3206" y="8525"/>
                    <a:pt x="3158" y="8525"/>
                  </a:cubicBezTo>
                  <a:cubicBezTo>
                    <a:pt x="3063" y="8525"/>
                    <a:pt x="2970" y="8574"/>
                    <a:pt x="2917" y="8663"/>
                  </a:cubicBezTo>
                  <a:cubicBezTo>
                    <a:pt x="2846" y="8797"/>
                    <a:pt x="2891" y="8966"/>
                    <a:pt x="3024" y="9047"/>
                  </a:cubicBezTo>
                  <a:cubicBezTo>
                    <a:pt x="3756" y="9466"/>
                    <a:pt x="4594" y="9689"/>
                    <a:pt x="5442" y="9689"/>
                  </a:cubicBezTo>
                  <a:cubicBezTo>
                    <a:pt x="8118" y="9689"/>
                    <a:pt x="10286" y="7512"/>
                    <a:pt x="10286" y="4845"/>
                  </a:cubicBezTo>
                  <a:cubicBezTo>
                    <a:pt x="10286" y="4345"/>
                    <a:pt x="10215" y="3863"/>
                    <a:pt x="10072" y="3409"/>
                  </a:cubicBezTo>
                  <a:lnTo>
                    <a:pt x="10456" y="3025"/>
                  </a:lnTo>
                  <a:cubicBezTo>
                    <a:pt x="10554" y="3061"/>
                    <a:pt x="10661" y="3087"/>
                    <a:pt x="10777" y="3087"/>
                  </a:cubicBezTo>
                  <a:cubicBezTo>
                    <a:pt x="10928" y="3087"/>
                    <a:pt x="11071" y="3052"/>
                    <a:pt x="11196" y="2980"/>
                  </a:cubicBezTo>
                  <a:lnTo>
                    <a:pt x="12641" y="4426"/>
                  </a:lnTo>
                  <a:cubicBezTo>
                    <a:pt x="12570" y="4550"/>
                    <a:pt x="12534" y="4693"/>
                    <a:pt x="12534" y="4845"/>
                  </a:cubicBezTo>
                  <a:cubicBezTo>
                    <a:pt x="12534" y="5327"/>
                    <a:pt x="12927" y="5719"/>
                    <a:pt x="13408" y="5719"/>
                  </a:cubicBezTo>
                  <a:cubicBezTo>
                    <a:pt x="13899" y="5719"/>
                    <a:pt x="14292" y="5327"/>
                    <a:pt x="14292" y="4845"/>
                  </a:cubicBezTo>
                  <a:cubicBezTo>
                    <a:pt x="14292" y="4363"/>
                    <a:pt x="13899" y="3971"/>
                    <a:pt x="13408" y="3971"/>
                  </a:cubicBezTo>
                  <a:cubicBezTo>
                    <a:pt x="13284" y="3971"/>
                    <a:pt x="13159" y="3997"/>
                    <a:pt x="13052" y="4042"/>
                  </a:cubicBezTo>
                  <a:lnTo>
                    <a:pt x="11580" y="2570"/>
                  </a:lnTo>
                  <a:cubicBezTo>
                    <a:pt x="11624" y="2463"/>
                    <a:pt x="11651" y="2338"/>
                    <a:pt x="11651" y="2213"/>
                  </a:cubicBezTo>
                  <a:cubicBezTo>
                    <a:pt x="11651" y="1722"/>
                    <a:pt x="11258" y="1330"/>
                    <a:pt x="10777" y="1330"/>
                  </a:cubicBezTo>
                  <a:cubicBezTo>
                    <a:pt x="10295" y="1330"/>
                    <a:pt x="9902" y="1722"/>
                    <a:pt x="9902" y="2213"/>
                  </a:cubicBezTo>
                  <a:cubicBezTo>
                    <a:pt x="9902" y="2374"/>
                    <a:pt x="9947" y="2534"/>
                    <a:pt x="10027" y="2668"/>
                  </a:cubicBezTo>
                  <a:lnTo>
                    <a:pt x="9858" y="2838"/>
                  </a:lnTo>
                  <a:cubicBezTo>
                    <a:pt x="9091" y="1160"/>
                    <a:pt x="7396" y="1"/>
                    <a:pt x="5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3"/>
            <p:cNvSpPr/>
            <p:nvPr/>
          </p:nvSpPr>
          <p:spPr>
            <a:xfrm>
              <a:off x="6336375" y="3349925"/>
              <a:ext cx="469725" cy="327425"/>
            </a:xfrm>
            <a:custGeom>
              <a:avLst/>
              <a:gdLst/>
              <a:ahLst/>
              <a:cxnLst/>
              <a:rect l="l" t="t" r="r" b="b"/>
              <a:pathLst>
                <a:path w="18789" h="13097" extrusionOk="0">
                  <a:moveTo>
                    <a:pt x="4051" y="8502"/>
                  </a:moveTo>
                  <a:lnTo>
                    <a:pt x="4051" y="12543"/>
                  </a:lnTo>
                  <a:lnTo>
                    <a:pt x="2972" y="12543"/>
                  </a:lnTo>
                  <a:lnTo>
                    <a:pt x="2972" y="8502"/>
                  </a:lnTo>
                  <a:close/>
                  <a:moveTo>
                    <a:pt x="9564" y="7137"/>
                  </a:moveTo>
                  <a:lnTo>
                    <a:pt x="9564" y="12543"/>
                  </a:lnTo>
                  <a:lnTo>
                    <a:pt x="8485" y="12543"/>
                  </a:lnTo>
                  <a:lnTo>
                    <a:pt x="8485" y="7137"/>
                  </a:lnTo>
                  <a:close/>
                  <a:moveTo>
                    <a:pt x="12321" y="5112"/>
                  </a:moveTo>
                  <a:lnTo>
                    <a:pt x="12321" y="12543"/>
                  </a:lnTo>
                  <a:lnTo>
                    <a:pt x="11241" y="12543"/>
                  </a:lnTo>
                  <a:lnTo>
                    <a:pt x="11241" y="5112"/>
                  </a:lnTo>
                  <a:close/>
                  <a:moveTo>
                    <a:pt x="15068" y="3016"/>
                  </a:moveTo>
                  <a:lnTo>
                    <a:pt x="15068" y="12543"/>
                  </a:lnTo>
                  <a:lnTo>
                    <a:pt x="13998" y="12543"/>
                  </a:lnTo>
                  <a:lnTo>
                    <a:pt x="13998" y="3016"/>
                  </a:lnTo>
                  <a:close/>
                  <a:moveTo>
                    <a:pt x="16469" y="0"/>
                  </a:moveTo>
                  <a:cubicBezTo>
                    <a:pt x="16317" y="0"/>
                    <a:pt x="16193" y="125"/>
                    <a:pt x="16193" y="277"/>
                  </a:cubicBezTo>
                  <a:lnTo>
                    <a:pt x="16193" y="12543"/>
                  </a:lnTo>
                  <a:lnTo>
                    <a:pt x="15630" y="12543"/>
                  </a:lnTo>
                  <a:lnTo>
                    <a:pt x="15630" y="2730"/>
                  </a:lnTo>
                  <a:cubicBezTo>
                    <a:pt x="15630" y="2578"/>
                    <a:pt x="15506" y="2454"/>
                    <a:pt x="15354" y="2454"/>
                  </a:cubicBezTo>
                  <a:lnTo>
                    <a:pt x="13712" y="2454"/>
                  </a:lnTo>
                  <a:cubicBezTo>
                    <a:pt x="13561" y="2454"/>
                    <a:pt x="13436" y="2578"/>
                    <a:pt x="13436" y="2730"/>
                  </a:cubicBezTo>
                  <a:lnTo>
                    <a:pt x="13436" y="12543"/>
                  </a:lnTo>
                  <a:lnTo>
                    <a:pt x="12874" y="12543"/>
                  </a:lnTo>
                  <a:lnTo>
                    <a:pt x="12874" y="4835"/>
                  </a:lnTo>
                  <a:cubicBezTo>
                    <a:pt x="12874" y="4675"/>
                    <a:pt x="12749" y="4550"/>
                    <a:pt x="12597" y="4550"/>
                  </a:cubicBezTo>
                  <a:lnTo>
                    <a:pt x="10965" y="4550"/>
                  </a:lnTo>
                  <a:cubicBezTo>
                    <a:pt x="10804" y="4550"/>
                    <a:pt x="10679" y="4675"/>
                    <a:pt x="10679" y="4835"/>
                  </a:cubicBezTo>
                  <a:lnTo>
                    <a:pt x="10679" y="12543"/>
                  </a:lnTo>
                  <a:lnTo>
                    <a:pt x="10117" y="12543"/>
                  </a:lnTo>
                  <a:lnTo>
                    <a:pt x="10117" y="6861"/>
                  </a:lnTo>
                  <a:cubicBezTo>
                    <a:pt x="10117" y="6709"/>
                    <a:pt x="9992" y="6584"/>
                    <a:pt x="9841" y="6584"/>
                  </a:cubicBezTo>
                  <a:lnTo>
                    <a:pt x="8208" y="6584"/>
                  </a:lnTo>
                  <a:cubicBezTo>
                    <a:pt x="8048" y="6584"/>
                    <a:pt x="7923" y="6709"/>
                    <a:pt x="7923" y="6861"/>
                  </a:cubicBezTo>
                  <a:lnTo>
                    <a:pt x="7923" y="12543"/>
                  </a:lnTo>
                  <a:lnTo>
                    <a:pt x="7361" y="12543"/>
                  </a:lnTo>
                  <a:lnTo>
                    <a:pt x="7361" y="8216"/>
                  </a:lnTo>
                  <a:cubicBezTo>
                    <a:pt x="7361" y="8065"/>
                    <a:pt x="7245" y="7940"/>
                    <a:pt x="7084" y="7940"/>
                  </a:cubicBezTo>
                  <a:lnTo>
                    <a:pt x="5452" y="7940"/>
                  </a:lnTo>
                  <a:cubicBezTo>
                    <a:pt x="5300" y="7940"/>
                    <a:pt x="5175" y="8065"/>
                    <a:pt x="5175" y="8216"/>
                  </a:cubicBezTo>
                  <a:lnTo>
                    <a:pt x="5175" y="9831"/>
                  </a:lnTo>
                  <a:cubicBezTo>
                    <a:pt x="5175" y="9992"/>
                    <a:pt x="5300" y="10117"/>
                    <a:pt x="5452" y="10117"/>
                  </a:cubicBezTo>
                  <a:cubicBezTo>
                    <a:pt x="5603" y="10117"/>
                    <a:pt x="5728" y="9992"/>
                    <a:pt x="5728" y="9831"/>
                  </a:cubicBezTo>
                  <a:lnTo>
                    <a:pt x="5728" y="8502"/>
                  </a:lnTo>
                  <a:lnTo>
                    <a:pt x="6808" y="8502"/>
                  </a:lnTo>
                  <a:lnTo>
                    <a:pt x="6808" y="12543"/>
                  </a:lnTo>
                  <a:lnTo>
                    <a:pt x="5728" y="12543"/>
                  </a:lnTo>
                  <a:lnTo>
                    <a:pt x="5728" y="10973"/>
                  </a:lnTo>
                  <a:cubicBezTo>
                    <a:pt x="5728" y="10821"/>
                    <a:pt x="5603" y="10697"/>
                    <a:pt x="5452" y="10697"/>
                  </a:cubicBezTo>
                  <a:cubicBezTo>
                    <a:pt x="5300" y="10697"/>
                    <a:pt x="5175" y="10821"/>
                    <a:pt x="5175" y="10973"/>
                  </a:cubicBezTo>
                  <a:lnTo>
                    <a:pt x="5175" y="12543"/>
                  </a:lnTo>
                  <a:lnTo>
                    <a:pt x="4613" y="12543"/>
                  </a:lnTo>
                  <a:lnTo>
                    <a:pt x="4613" y="8216"/>
                  </a:lnTo>
                  <a:cubicBezTo>
                    <a:pt x="4613" y="8065"/>
                    <a:pt x="4488" y="7940"/>
                    <a:pt x="4328" y="7940"/>
                  </a:cubicBezTo>
                  <a:lnTo>
                    <a:pt x="2695" y="7940"/>
                  </a:lnTo>
                  <a:cubicBezTo>
                    <a:pt x="2543" y="7940"/>
                    <a:pt x="2418" y="8065"/>
                    <a:pt x="2418" y="8216"/>
                  </a:cubicBezTo>
                  <a:lnTo>
                    <a:pt x="2418" y="12543"/>
                  </a:lnTo>
                  <a:lnTo>
                    <a:pt x="277" y="12543"/>
                  </a:lnTo>
                  <a:cubicBezTo>
                    <a:pt x="126" y="12543"/>
                    <a:pt x="1" y="12668"/>
                    <a:pt x="1" y="12820"/>
                  </a:cubicBezTo>
                  <a:cubicBezTo>
                    <a:pt x="1" y="12971"/>
                    <a:pt x="126" y="13096"/>
                    <a:pt x="277" y="13096"/>
                  </a:cubicBezTo>
                  <a:lnTo>
                    <a:pt x="18512" y="13096"/>
                  </a:lnTo>
                  <a:cubicBezTo>
                    <a:pt x="18664" y="13096"/>
                    <a:pt x="18789" y="12971"/>
                    <a:pt x="18789" y="12820"/>
                  </a:cubicBezTo>
                  <a:cubicBezTo>
                    <a:pt x="18789" y="12668"/>
                    <a:pt x="18664" y="12543"/>
                    <a:pt x="18512" y="12543"/>
                  </a:cubicBezTo>
                  <a:lnTo>
                    <a:pt x="18387" y="12543"/>
                  </a:lnTo>
                  <a:lnTo>
                    <a:pt x="18387" y="6432"/>
                  </a:lnTo>
                  <a:cubicBezTo>
                    <a:pt x="18387" y="6281"/>
                    <a:pt x="18262" y="6156"/>
                    <a:pt x="18111" y="6156"/>
                  </a:cubicBezTo>
                  <a:cubicBezTo>
                    <a:pt x="17950" y="6156"/>
                    <a:pt x="17825" y="6281"/>
                    <a:pt x="17825" y="6432"/>
                  </a:cubicBezTo>
                  <a:lnTo>
                    <a:pt x="17825" y="12543"/>
                  </a:lnTo>
                  <a:lnTo>
                    <a:pt x="16746" y="12543"/>
                  </a:lnTo>
                  <a:lnTo>
                    <a:pt x="16746" y="553"/>
                  </a:lnTo>
                  <a:lnTo>
                    <a:pt x="17825" y="553"/>
                  </a:lnTo>
                  <a:lnTo>
                    <a:pt x="17825" y="5299"/>
                  </a:lnTo>
                  <a:cubicBezTo>
                    <a:pt x="17825" y="5451"/>
                    <a:pt x="17950" y="5576"/>
                    <a:pt x="18111" y="5576"/>
                  </a:cubicBezTo>
                  <a:cubicBezTo>
                    <a:pt x="18262" y="5576"/>
                    <a:pt x="18387" y="5451"/>
                    <a:pt x="18387" y="5299"/>
                  </a:cubicBezTo>
                  <a:lnTo>
                    <a:pt x="18387" y="277"/>
                  </a:lnTo>
                  <a:cubicBezTo>
                    <a:pt x="18387" y="125"/>
                    <a:pt x="18262" y="0"/>
                    <a:pt x="18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3"/>
            <p:cNvSpPr/>
            <p:nvPr/>
          </p:nvSpPr>
          <p:spPr>
            <a:xfrm>
              <a:off x="6782000" y="3247100"/>
              <a:ext cx="14075" cy="15425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286" y="1"/>
                  </a:moveTo>
                  <a:cubicBezTo>
                    <a:pt x="125" y="1"/>
                    <a:pt x="0" y="126"/>
                    <a:pt x="0" y="277"/>
                  </a:cubicBezTo>
                  <a:lnTo>
                    <a:pt x="0" y="340"/>
                  </a:lnTo>
                  <a:cubicBezTo>
                    <a:pt x="0" y="491"/>
                    <a:pt x="125" y="616"/>
                    <a:pt x="286" y="616"/>
                  </a:cubicBezTo>
                  <a:cubicBezTo>
                    <a:pt x="437" y="616"/>
                    <a:pt x="562" y="491"/>
                    <a:pt x="562" y="340"/>
                  </a:cubicBezTo>
                  <a:lnTo>
                    <a:pt x="562" y="277"/>
                  </a:lnTo>
                  <a:cubicBezTo>
                    <a:pt x="562" y="126"/>
                    <a:pt x="437" y="1"/>
                    <a:pt x="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3"/>
            <p:cNvSpPr/>
            <p:nvPr/>
          </p:nvSpPr>
          <p:spPr>
            <a:xfrm>
              <a:off x="6758350" y="3247100"/>
              <a:ext cx="13850" cy="15425"/>
            </a:xfrm>
            <a:custGeom>
              <a:avLst/>
              <a:gdLst/>
              <a:ahLst/>
              <a:cxnLst/>
              <a:rect l="l" t="t" r="r" b="b"/>
              <a:pathLst>
                <a:path w="554" h="617" extrusionOk="0">
                  <a:moveTo>
                    <a:pt x="277" y="1"/>
                  </a:moveTo>
                  <a:cubicBezTo>
                    <a:pt x="125" y="1"/>
                    <a:pt x="0" y="126"/>
                    <a:pt x="0" y="277"/>
                  </a:cubicBezTo>
                  <a:lnTo>
                    <a:pt x="0" y="340"/>
                  </a:lnTo>
                  <a:cubicBezTo>
                    <a:pt x="0" y="491"/>
                    <a:pt x="125" y="616"/>
                    <a:pt x="277" y="616"/>
                  </a:cubicBezTo>
                  <a:cubicBezTo>
                    <a:pt x="429" y="616"/>
                    <a:pt x="554" y="491"/>
                    <a:pt x="554" y="340"/>
                  </a:cubicBezTo>
                  <a:lnTo>
                    <a:pt x="554" y="277"/>
                  </a:lnTo>
                  <a:cubicBezTo>
                    <a:pt x="554" y="126"/>
                    <a:pt x="429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3"/>
            <p:cNvSpPr/>
            <p:nvPr/>
          </p:nvSpPr>
          <p:spPr>
            <a:xfrm>
              <a:off x="6758350" y="3276325"/>
              <a:ext cx="37500" cy="14075"/>
            </a:xfrm>
            <a:custGeom>
              <a:avLst/>
              <a:gdLst/>
              <a:ahLst/>
              <a:cxnLst/>
              <a:rect l="l" t="t" r="r" b="b"/>
              <a:pathLst>
                <a:path w="1500" h="563" extrusionOk="0">
                  <a:moveTo>
                    <a:pt x="277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37"/>
                    <a:pt x="125" y="562"/>
                    <a:pt x="277" y="562"/>
                  </a:cubicBezTo>
                  <a:lnTo>
                    <a:pt x="1223" y="562"/>
                  </a:lnTo>
                  <a:cubicBezTo>
                    <a:pt x="1374" y="562"/>
                    <a:pt x="1499" y="437"/>
                    <a:pt x="1499" y="286"/>
                  </a:cubicBezTo>
                  <a:cubicBezTo>
                    <a:pt x="1499" y="125"/>
                    <a:pt x="1374" y="0"/>
                    <a:pt x="1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3"/>
            <p:cNvSpPr/>
            <p:nvPr/>
          </p:nvSpPr>
          <p:spPr>
            <a:xfrm>
              <a:off x="6719100" y="3298850"/>
              <a:ext cx="76750" cy="14075"/>
            </a:xfrm>
            <a:custGeom>
              <a:avLst/>
              <a:gdLst/>
              <a:ahLst/>
              <a:cxnLst/>
              <a:rect l="l" t="t" r="r" b="b"/>
              <a:pathLst>
                <a:path w="3070" h="563" extrusionOk="0">
                  <a:moveTo>
                    <a:pt x="277" y="0"/>
                  </a:moveTo>
                  <a:cubicBezTo>
                    <a:pt x="125" y="0"/>
                    <a:pt x="0" y="125"/>
                    <a:pt x="0" y="286"/>
                  </a:cubicBezTo>
                  <a:cubicBezTo>
                    <a:pt x="0" y="437"/>
                    <a:pt x="125" y="562"/>
                    <a:pt x="277" y="562"/>
                  </a:cubicBezTo>
                  <a:lnTo>
                    <a:pt x="2793" y="562"/>
                  </a:lnTo>
                  <a:cubicBezTo>
                    <a:pt x="2944" y="562"/>
                    <a:pt x="3069" y="437"/>
                    <a:pt x="3069" y="286"/>
                  </a:cubicBezTo>
                  <a:cubicBezTo>
                    <a:pt x="3069" y="125"/>
                    <a:pt x="2944" y="0"/>
                    <a:pt x="27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633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2;p46">
            <a:extLst>
              <a:ext uri="{FF2B5EF4-FFF2-40B4-BE49-F238E27FC236}">
                <a16:creationId xmlns:a16="http://schemas.microsoft.com/office/drawing/2014/main" id="{BDECE81F-2166-E88D-A9CC-FD71DBB83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7011" y="505319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API ?</a:t>
            </a:r>
            <a:endParaRPr dirty="0"/>
          </a:p>
        </p:txBody>
      </p:sp>
      <p:sp>
        <p:nvSpPr>
          <p:cNvPr id="5" name="Google Shape;421;p46">
            <a:extLst>
              <a:ext uri="{FF2B5EF4-FFF2-40B4-BE49-F238E27FC236}">
                <a16:creationId xmlns:a16="http://schemas.microsoft.com/office/drawing/2014/main" id="{C071D162-8D79-AE9F-8821-3EEE27A45D97}"/>
              </a:ext>
            </a:extLst>
          </p:cNvPr>
          <p:cNvSpPr/>
          <p:nvPr/>
        </p:nvSpPr>
        <p:spPr>
          <a:xfrm>
            <a:off x="2625825" y="998250"/>
            <a:ext cx="1681023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" name="Google Shape;423;p46">
            <a:extLst>
              <a:ext uri="{FF2B5EF4-FFF2-40B4-BE49-F238E27FC236}">
                <a16:creationId xmlns:a16="http://schemas.microsoft.com/office/drawing/2014/main" id="{C1548582-66E8-B35A-F491-121C1FFA17AB}"/>
              </a:ext>
            </a:extLst>
          </p:cNvPr>
          <p:cNvSpPr txBox="1">
            <a:spLocks/>
          </p:cNvSpPr>
          <p:nvPr/>
        </p:nvSpPr>
        <p:spPr>
          <a:xfrm>
            <a:off x="726432" y="1042156"/>
            <a:ext cx="6077571" cy="2975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26059">
              <a:spcBef>
                <a:spcPts val="1200"/>
              </a:spcBef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APIs can be use for:</a:t>
            </a:r>
          </a:p>
          <a:p>
            <a:pPr marL="571500" indent="-342900">
              <a:spcBef>
                <a:spcPts val="12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Communication between services.</a:t>
            </a:r>
          </a:p>
          <a:p>
            <a:pPr marL="571500" indent="-342900">
              <a:spcBef>
                <a:spcPts val="12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Example : Bank Transactions through third party apps.</a:t>
            </a:r>
          </a:p>
          <a:p>
            <a:pPr marL="571500" indent="-342900">
              <a:spcBef>
                <a:spcPts val="12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Access inbuilt hardware of a device.</a:t>
            </a:r>
          </a:p>
          <a:p>
            <a:pPr marL="571500" indent="-342900">
              <a:spcBef>
                <a:spcPts val="12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Example : access camera in a mobile.</a:t>
            </a:r>
          </a:p>
          <a:p>
            <a:pPr marL="274320" indent="-226059">
              <a:spcBef>
                <a:spcPts val="1200"/>
              </a:spcBef>
              <a:buSzPts val="1400"/>
              <a:buFont typeface="Poppins"/>
              <a:buChar char="●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946AF59E-7672-C22A-8D6C-F48C80384BE8}"/>
              </a:ext>
            </a:extLst>
          </p:cNvPr>
          <p:cNvSpPr/>
          <p:nvPr/>
        </p:nvSpPr>
        <p:spPr>
          <a:xfrm>
            <a:off x="2927126" y="3992850"/>
            <a:ext cx="2895600" cy="152400"/>
          </a:xfrm>
          <a:custGeom>
            <a:avLst/>
            <a:gdLst/>
            <a:ahLst/>
            <a:cxnLst/>
            <a:rect l="l" t="t" r="r" b="b"/>
            <a:pathLst>
              <a:path w="2895600" h="152400">
                <a:moveTo>
                  <a:pt x="0" y="76200"/>
                </a:moveTo>
                <a:lnTo>
                  <a:pt x="76200" y="0"/>
                </a:lnTo>
                <a:lnTo>
                  <a:pt x="76200" y="38100"/>
                </a:lnTo>
                <a:lnTo>
                  <a:pt x="762000" y="38100"/>
                </a:lnTo>
                <a:lnTo>
                  <a:pt x="762000" y="0"/>
                </a:lnTo>
                <a:lnTo>
                  <a:pt x="838200" y="76200"/>
                </a:lnTo>
                <a:lnTo>
                  <a:pt x="762000" y="152400"/>
                </a:lnTo>
                <a:lnTo>
                  <a:pt x="762000" y="114300"/>
                </a:lnTo>
                <a:lnTo>
                  <a:pt x="76200" y="114300"/>
                </a:lnTo>
                <a:lnTo>
                  <a:pt x="76200" y="152400"/>
                </a:lnTo>
                <a:lnTo>
                  <a:pt x="0" y="76200"/>
                </a:lnTo>
                <a:close/>
              </a:path>
              <a:path w="2895600" h="152400">
                <a:moveTo>
                  <a:pt x="2057400" y="76200"/>
                </a:moveTo>
                <a:lnTo>
                  <a:pt x="2133600" y="0"/>
                </a:lnTo>
                <a:lnTo>
                  <a:pt x="2133600" y="38100"/>
                </a:lnTo>
                <a:lnTo>
                  <a:pt x="2819400" y="38100"/>
                </a:lnTo>
                <a:lnTo>
                  <a:pt x="2819400" y="0"/>
                </a:lnTo>
                <a:lnTo>
                  <a:pt x="2895600" y="76200"/>
                </a:lnTo>
                <a:lnTo>
                  <a:pt x="2819400" y="152400"/>
                </a:lnTo>
                <a:lnTo>
                  <a:pt x="2819400" y="114300"/>
                </a:lnTo>
                <a:lnTo>
                  <a:pt x="2133600" y="114300"/>
                </a:lnTo>
                <a:lnTo>
                  <a:pt x="2133600" y="152400"/>
                </a:lnTo>
                <a:lnTo>
                  <a:pt x="2057400" y="76200"/>
                </a:lnTo>
                <a:close/>
              </a:path>
            </a:pathLst>
          </a:custGeom>
          <a:ln w="2895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 descr="API Forensics: Understanding the Importance of API Security">
            <a:extLst>
              <a:ext uri="{FF2B5EF4-FFF2-40B4-BE49-F238E27FC236}">
                <a16:creationId xmlns:a16="http://schemas.microsoft.com/office/drawing/2014/main" id="{8EC2DDDF-537C-937C-7060-37710CC7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79" y="3793493"/>
            <a:ext cx="661555" cy="658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F77D4170-291B-D4A7-7269-C594BD85019C}"/>
              </a:ext>
            </a:extLst>
          </p:cNvPr>
          <p:cNvSpPr/>
          <p:nvPr/>
        </p:nvSpPr>
        <p:spPr>
          <a:xfrm>
            <a:off x="846479" y="3434927"/>
            <a:ext cx="1882139" cy="1295400"/>
          </a:xfrm>
          <a:custGeom>
            <a:avLst/>
            <a:gdLst/>
            <a:ahLst/>
            <a:cxnLst/>
            <a:rect l="l" t="t" r="r" b="b"/>
            <a:pathLst>
              <a:path w="1882139" h="1295400">
                <a:moveTo>
                  <a:pt x="0" y="647700"/>
                </a:moveTo>
                <a:lnTo>
                  <a:pt x="1717" y="608239"/>
                </a:lnTo>
                <a:lnTo>
                  <a:pt x="6805" y="569404"/>
                </a:lnTo>
                <a:lnTo>
                  <a:pt x="15163" y="531263"/>
                </a:lnTo>
                <a:lnTo>
                  <a:pt x="26695" y="493883"/>
                </a:lnTo>
                <a:lnTo>
                  <a:pt x="41300" y="457332"/>
                </a:lnTo>
                <a:lnTo>
                  <a:pt x="58882" y="421678"/>
                </a:lnTo>
                <a:lnTo>
                  <a:pt x="79340" y="386988"/>
                </a:lnTo>
                <a:lnTo>
                  <a:pt x="102578" y="353331"/>
                </a:lnTo>
                <a:lnTo>
                  <a:pt x="128495" y="320773"/>
                </a:lnTo>
                <a:lnTo>
                  <a:pt x="156995" y="289383"/>
                </a:lnTo>
                <a:lnTo>
                  <a:pt x="187978" y="259228"/>
                </a:lnTo>
                <a:lnTo>
                  <a:pt x="221345" y="230376"/>
                </a:lnTo>
                <a:lnTo>
                  <a:pt x="256999" y="202895"/>
                </a:lnTo>
                <a:lnTo>
                  <a:pt x="294841" y="176853"/>
                </a:lnTo>
                <a:lnTo>
                  <a:pt x="334773" y="152316"/>
                </a:lnTo>
                <a:lnTo>
                  <a:pt x="376695" y="129353"/>
                </a:lnTo>
                <a:lnTo>
                  <a:pt x="420509" y="108032"/>
                </a:lnTo>
                <a:lnTo>
                  <a:pt x="466118" y="88420"/>
                </a:lnTo>
                <a:lnTo>
                  <a:pt x="513422" y="70585"/>
                </a:lnTo>
                <a:lnTo>
                  <a:pt x="562322" y="54594"/>
                </a:lnTo>
                <a:lnTo>
                  <a:pt x="612722" y="40516"/>
                </a:lnTo>
                <a:lnTo>
                  <a:pt x="664521" y="28418"/>
                </a:lnTo>
                <a:lnTo>
                  <a:pt x="717622" y="18368"/>
                </a:lnTo>
                <a:lnTo>
                  <a:pt x="771925" y="10433"/>
                </a:lnTo>
                <a:lnTo>
                  <a:pt x="827334" y="4682"/>
                </a:lnTo>
                <a:lnTo>
                  <a:pt x="883748" y="1181"/>
                </a:lnTo>
                <a:lnTo>
                  <a:pt x="941070" y="0"/>
                </a:lnTo>
                <a:lnTo>
                  <a:pt x="998391" y="1181"/>
                </a:lnTo>
                <a:lnTo>
                  <a:pt x="1054805" y="4682"/>
                </a:lnTo>
                <a:lnTo>
                  <a:pt x="1110214" y="10433"/>
                </a:lnTo>
                <a:lnTo>
                  <a:pt x="1164517" y="18368"/>
                </a:lnTo>
                <a:lnTo>
                  <a:pt x="1217618" y="28418"/>
                </a:lnTo>
                <a:lnTo>
                  <a:pt x="1269417" y="40516"/>
                </a:lnTo>
                <a:lnTo>
                  <a:pt x="1319817" y="54594"/>
                </a:lnTo>
                <a:lnTo>
                  <a:pt x="1368717" y="70585"/>
                </a:lnTo>
                <a:lnTo>
                  <a:pt x="1416021" y="88420"/>
                </a:lnTo>
                <a:lnTo>
                  <a:pt x="1461630" y="108032"/>
                </a:lnTo>
                <a:lnTo>
                  <a:pt x="1505444" y="129353"/>
                </a:lnTo>
                <a:lnTo>
                  <a:pt x="1547366" y="152316"/>
                </a:lnTo>
                <a:lnTo>
                  <a:pt x="1587298" y="176853"/>
                </a:lnTo>
                <a:lnTo>
                  <a:pt x="1625140" y="202895"/>
                </a:lnTo>
                <a:lnTo>
                  <a:pt x="1660794" y="230376"/>
                </a:lnTo>
                <a:lnTo>
                  <a:pt x="1694161" y="259228"/>
                </a:lnTo>
                <a:lnTo>
                  <a:pt x="1725144" y="289383"/>
                </a:lnTo>
                <a:lnTo>
                  <a:pt x="1753644" y="320773"/>
                </a:lnTo>
                <a:lnTo>
                  <a:pt x="1779561" y="353331"/>
                </a:lnTo>
                <a:lnTo>
                  <a:pt x="1802799" y="386988"/>
                </a:lnTo>
                <a:lnTo>
                  <a:pt x="1823257" y="421678"/>
                </a:lnTo>
                <a:lnTo>
                  <a:pt x="1840839" y="457332"/>
                </a:lnTo>
                <a:lnTo>
                  <a:pt x="1855444" y="493883"/>
                </a:lnTo>
                <a:lnTo>
                  <a:pt x="1866976" y="531263"/>
                </a:lnTo>
                <a:lnTo>
                  <a:pt x="1875334" y="569404"/>
                </a:lnTo>
                <a:lnTo>
                  <a:pt x="1880422" y="608239"/>
                </a:lnTo>
                <a:lnTo>
                  <a:pt x="1882139" y="647700"/>
                </a:lnTo>
                <a:lnTo>
                  <a:pt x="1880422" y="687155"/>
                </a:lnTo>
                <a:lnTo>
                  <a:pt x="1875334" y="725985"/>
                </a:lnTo>
                <a:lnTo>
                  <a:pt x="1866976" y="764123"/>
                </a:lnTo>
                <a:lnTo>
                  <a:pt x="1855444" y="801499"/>
                </a:lnTo>
                <a:lnTo>
                  <a:pt x="1840839" y="838048"/>
                </a:lnTo>
                <a:lnTo>
                  <a:pt x="1823257" y="873700"/>
                </a:lnTo>
                <a:lnTo>
                  <a:pt x="1802799" y="908389"/>
                </a:lnTo>
                <a:lnTo>
                  <a:pt x="1779561" y="942046"/>
                </a:lnTo>
                <a:lnTo>
                  <a:pt x="1753644" y="974603"/>
                </a:lnTo>
                <a:lnTo>
                  <a:pt x="1725144" y="1005993"/>
                </a:lnTo>
                <a:lnTo>
                  <a:pt x="1694161" y="1036149"/>
                </a:lnTo>
                <a:lnTo>
                  <a:pt x="1660794" y="1065002"/>
                </a:lnTo>
                <a:lnTo>
                  <a:pt x="1625140" y="1092484"/>
                </a:lnTo>
                <a:lnTo>
                  <a:pt x="1587298" y="1118528"/>
                </a:lnTo>
                <a:lnTo>
                  <a:pt x="1547366" y="1143066"/>
                </a:lnTo>
                <a:lnTo>
                  <a:pt x="1505444" y="1166031"/>
                </a:lnTo>
                <a:lnTo>
                  <a:pt x="1461630" y="1187354"/>
                </a:lnTo>
                <a:lnTo>
                  <a:pt x="1416021" y="1206968"/>
                </a:lnTo>
                <a:lnTo>
                  <a:pt x="1368717" y="1224805"/>
                </a:lnTo>
                <a:lnTo>
                  <a:pt x="1319817" y="1240797"/>
                </a:lnTo>
                <a:lnTo>
                  <a:pt x="1269417" y="1254877"/>
                </a:lnTo>
                <a:lnTo>
                  <a:pt x="1217618" y="1266977"/>
                </a:lnTo>
                <a:lnTo>
                  <a:pt x="1164517" y="1277028"/>
                </a:lnTo>
                <a:lnTo>
                  <a:pt x="1110214" y="1284964"/>
                </a:lnTo>
                <a:lnTo>
                  <a:pt x="1054805" y="1290716"/>
                </a:lnTo>
                <a:lnTo>
                  <a:pt x="998391" y="1294217"/>
                </a:lnTo>
                <a:lnTo>
                  <a:pt x="941070" y="1295400"/>
                </a:lnTo>
                <a:lnTo>
                  <a:pt x="883748" y="1294217"/>
                </a:lnTo>
                <a:lnTo>
                  <a:pt x="827334" y="1290716"/>
                </a:lnTo>
                <a:lnTo>
                  <a:pt x="771925" y="1284964"/>
                </a:lnTo>
                <a:lnTo>
                  <a:pt x="717622" y="1277028"/>
                </a:lnTo>
                <a:lnTo>
                  <a:pt x="664521" y="1266977"/>
                </a:lnTo>
                <a:lnTo>
                  <a:pt x="612722" y="1254877"/>
                </a:lnTo>
                <a:lnTo>
                  <a:pt x="562322" y="1240797"/>
                </a:lnTo>
                <a:lnTo>
                  <a:pt x="513422" y="1224805"/>
                </a:lnTo>
                <a:lnTo>
                  <a:pt x="466118" y="1206968"/>
                </a:lnTo>
                <a:lnTo>
                  <a:pt x="420509" y="1187354"/>
                </a:lnTo>
                <a:lnTo>
                  <a:pt x="376695" y="1166031"/>
                </a:lnTo>
                <a:lnTo>
                  <a:pt x="334773" y="1143066"/>
                </a:lnTo>
                <a:lnTo>
                  <a:pt x="294841" y="1118528"/>
                </a:lnTo>
                <a:lnTo>
                  <a:pt x="256999" y="1092484"/>
                </a:lnTo>
                <a:lnTo>
                  <a:pt x="221345" y="1065002"/>
                </a:lnTo>
                <a:lnTo>
                  <a:pt x="187978" y="1036149"/>
                </a:lnTo>
                <a:lnTo>
                  <a:pt x="156995" y="1005993"/>
                </a:lnTo>
                <a:lnTo>
                  <a:pt x="128495" y="974603"/>
                </a:lnTo>
                <a:lnTo>
                  <a:pt x="102578" y="942046"/>
                </a:lnTo>
                <a:lnTo>
                  <a:pt x="79340" y="908389"/>
                </a:lnTo>
                <a:lnTo>
                  <a:pt x="58882" y="873700"/>
                </a:lnTo>
                <a:lnTo>
                  <a:pt x="41300" y="838048"/>
                </a:lnTo>
                <a:lnTo>
                  <a:pt x="26695" y="801499"/>
                </a:lnTo>
                <a:lnTo>
                  <a:pt x="15163" y="764123"/>
                </a:lnTo>
                <a:lnTo>
                  <a:pt x="6805" y="725985"/>
                </a:lnTo>
                <a:lnTo>
                  <a:pt x="1717" y="687155"/>
                </a:lnTo>
                <a:lnTo>
                  <a:pt x="0" y="647700"/>
                </a:lnTo>
                <a:close/>
              </a:path>
            </a:pathLst>
          </a:custGeom>
          <a:solidFill>
            <a:schemeClr val="tx2"/>
          </a:solidFill>
          <a:ln w="2895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600" b="1">
              <a:solidFill>
                <a:schemeClr val="tx1"/>
              </a:solidFill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7C18A19-2FDA-026E-0AFA-C6350D950345}"/>
              </a:ext>
            </a:extLst>
          </p:cNvPr>
          <p:cNvSpPr txBox="1"/>
          <p:nvPr/>
        </p:nvSpPr>
        <p:spPr>
          <a:xfrm>
            <a:off x="1233829" y="3917985"/>
            <a:ext cx="1106170" cy="25904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chemeClr val="tx1"/>
                </a:solidFill>
                <a:latin typeface="Abhaya Libre" panose="020B0604020202020204" charset="0"/>
                <a:cs typeface="Abhaya Libre" panose="020B0604020202020204" charset="0"/>
              </a:rPr>
              <a:t>Application</a:t>
            </a:r>
            <a:endParaRPr sz="1600" b="1">
              <a:solidFill>
                <a:schemeClr val="tx1"/>
              </a:solidFill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A1143DA2-18C5-4F9A-9E7B-7E76E7D463E1}"/>
              </a:ext>
            </a:extLst>
          </p:cNvPr>
          <p:cNvSpPr/>
          <p:nvPr/>
        </p:nvSpPr>
        <p:spPr>
          <a:xfrm>
            <a:off x="5974738" y="3434927"/>
            <a:ext cx="1882139" cy="1295400"/>
          </a:xfrm>
          <a:custGeom>
            <a:avLst/>
            <a:gdLst/>
            <a:ahLst/>
            <a:cxnLst/>
            <a:rect l="l" t="t" r="r" b="b"/>
            <a:pathLst>
              <a:path w="1882140" h="1295400">
                <a:moveTo>
                  <a:pt x="0" y="647700"/>
                </a:moveTo>
                <a:lnTo>
                  <a:pt x="1717" y="608239"/>
                </a:lnTo>
                <a:lnTo>
                  <a:pt x="6805" y="569404"/>
                </a:lnTo>
                <a:lnTo>
                  <a:pt x="15163" y="531263"/>
                </a:lnTo>
                <a:lnTo>
                  <a:pt x="26695" y="493883"/>
                </a:lnTo>
                <a:lnTo>
                  <a:pt x="41300" y="457332"/>
                </a:lnTo>
                <a:lnTo>
                  <a:pt x="58882" y="421678"/>
                </a:lnTo>
                <a:lnTo>
                  <a:pt x="79340" y="386988"/>
                </a:lnTo>
                <a:lnTo>
                  <a:pt x="102578" y="353331"/>
                </a:lnTo>
                <a:lnTo>
                  <a:pt x="128495" y="320773"/>
                </a:lnTo>
                <a:lnTo>
                  <a:pt x="156995" y="289383"/>
                </a:lnTo>
                <a:lnTo>
                  <a:pt x="187978" y="259228"/>
                </a:lnTo>
                <a:lnTo>
                  <a:pt x="221345" y="230376"/>
                </a:lnTo>
                <a:lnTo>
                  <a:pt x="256999" y="202895"/>
                </a:lnTo>
                <a:lnTo>
                  <a:pt x="294841" y="176853"/>
                </a:lnTo>
                <a:lnTo>
                  <a:pt x="334773" y="152316"/>
                </a:lnTo>
                <a:lnTo>
                  <a:pt x="376695" y="129353"/>
                </a:lnTo>
                <a:lnTo>
                  <a:pt x="420509" y="108032"/>
                </a:lnTo>
                <a:lnTo>
                  <a:pt x="466118" y="88420"/>
                </a:lnTo>
                <a:lnTo>
                  <a:pt x="513422" y="70585"/>
                </a:lnTo>
                <a:lnTo>
                  <a:pt x="562322" y="54594"/>
                </a:lnTo>
                <a:lnTo>
                  <a:pt x="612722" y="40516"/>
                </a:lnTo>
                <a:lnTo>
                  <a:pt x="664521" y="28418"/>
                </a:lnTo>
                <a:lnTo>
                  <a:pt x="717622" y="18368"/>
                </a:lnTo>
                <a:lnTo>
                  <a:pt x="771925" y="10433"/>
                </a:lnTo>
                <a:lnTo>
                  <a:pt x="827334" y="4682"/>
                </a:lnTo>
                <a:lnTo>
                  <a:pt x="883748" y="1181"/>
                </a:lnTo>
                <a:lnTo>
                  <a:pt x="941070" y="0"/>
                </a:lnTo>
                <a:lnTo>
                  <a:pt x="998391" y="1181"/>
                </a:lnTo>
                <a:lnTo>
                  <a:pt x="1054805" y="4682"/>
                </a:lnTo>
                <a:lnTo>
                  <a:pt x="1110214" y="10433"/>
                </a:lnTo>
                <a:lnTo>
                  <a:pt x="1164517" y="18368"/>
                </a:lnTo>
                <a:lnTo>
                  <a:pt x="1217618" y="28418"/>
                </a:lnTo>
                <a:lnTo>
                  <a:pt x="1269417" y="40516"/>
                </a:lnTo>
                <a:lnTo>
                  <a:pt x="1319817" y="54594"/>
                </a:lnTo>
                <a:lnTo>
                  <a:pt x="1368717" y="70585"/>
                </a:lnTo>
                <a:lnTo>
                  <a:pt x="1416021" y="88420"/>
                </a:lnTo>
                <a:lnTo>
                  <a:pt x="1461630" y="108032"/>
                </a:lnTo>
                <a:lnTo>
                  <a:pt x="1505444" y="129353"/>
                </a:lnTo>
                <a:lnTo>
                  <a:pt x="1547366" y="152316"/>
                </a:lnTo>
                <a:lnTo>
                  <a:pt x="1587298" y="176853"/>
                </a:lnTo>
                <a:lnTo>
                  <a:pt x="1625140" y="202895"/>
                </a:lnTo>
                <a:lnTo>
                  <a:pt x="1660794" y="230376"/>
                </a:lnTo>
                <a:lnTo>
                  <a:pt x="1694161" y="259228"/>
                </a:lnTo>
                <a:lnTo>
                  <a:pt x="1725144" y="289383"/>
                </a:lnTo>
                <a:lnTo>
                  <a:pt x="1753644" y="320773"/>
                </a:lnTo>
                <a:lnTo>
                  <a:pt x="1779561" y="353331"/>
                </a:lnTo>
                <a:lnTo>
                  <a:pt x="1802799" y="386988"/>
                </a:lnTo>
                <a:lnTo>
                  <a:pt x="1823257" y="421678"/>
                </a:lnTo>
                <a:lnTo>
                  <a:pt x="1840839" y="457332"/>
                </a:lnTo>
                <a:lnTo>
                  <a:pt x="1855444" y="493883"/>
                </a:lnTo>
                <a:lnTo>
                  <a:pt x="1866976" y="531263"/>
                </a:lnTo>
                <a:lnTo>
                  <a:pt x="1875334" y="569404"/>
                </a:lnTo>
                <a:lnTo>
                  <a:pt x="1880422" y="608239"/>
                </a:lnTo>
                <a:lnTo>
                  <a:pt x="1882140" y="647700"/>
                </a:lnTo>
                <a:lnTo>
                  <a:pt x="1880422" y="687155"/>
                </a:lnTo>
                <a:lnTo>
                  <a:pt x="1875334" y="725985"/>
                </a:lnTo>
                <a:lnTo>
                  <a:pt x="1866976" y="764123"/>
                </a:lnTo>
                <a:lnTo>
                  <a:pt x="1855444" y="801499"/>
                </a:lnTo>
                <a:lnTo>
                  <a:pt x="1840839" y="838048"/>
                </a:lnTo>
                <a:lnTo>
                  <a:pt x="1823257" y="873700"/>
                </a:lnTo>
                <a:lnTo>
                  <a:pt x="1802799" y="908389"/>
                </a:lnTo>
                <a:lnTo>
                  <a:pt x="1779561" y="942046"/>
                </a:lnTo>
                <a:lnTo>
                  <a:pt x="1753644" y="974603"/>
                </a:lnTo>
                <a:lnTo>
                  <a:pt x="1725144" y="1005993"/>
                </a:lnTo>
                <a:lnTo>
                  <a:pt x="1694161" y="1036149"/>
                </a:lnTo>
                <a:lnTo>
                  <a:pt x="1660794" y="1065002"/>
                </a:lnTo>
                <a:lnTo>
                  <a:pt x="1625140" y="1092484"/>
                </a:lnTo>
                <a:lnTo>
                  <a:pt x="1587298" y="1118528"/>
                </a:lnTo>
                <a:lnTo>
                  <a:pt x="1547366" y="1143066"/>
                </a:lnTo>
                <a:lnTo>
                  <a:pt x="1505444" y="1166031"/>
                </a:lnTo>
                <a:lnTo>
                  <a:pt x="1461630" y="1187354"/>
                </a:lnTo>
                <a:lnTo>
                  <a:pt x="1416021" y="1206968"/>
                </a:lnTo>
                <a:lnTo>
                  <a:pt x="1368717" y="1224805"/>
                </a:lnTo>
                <a:lnTo>
                  <a:pt x="1319817" y="1240797"/>
                </a:lnTo>
                <a:lnTo>
                  <a:pt x="1269417" y="1254877"/>
                </a:lnTo>
                <a:lnTo>
                  <a:pt x="1217618" y="1266977"/>
                </a:lnTo>
                <a:lnTo>
                  <a:pt x="1164517" y="1277028"/>
                </a:lnTo>
                <a:lnTo>
                  <a:pt x="1110214" y="1284964"/>
                </a:lnTo>
                <a:lnTo>
                  <a:pt x="1054805" y="1290716"/>
                </a:lnTo>
                <a:lnTo>
                  <a:pt x="998391" y="1294217"/>
                </a:lnTo>
                <a:lnTo>
                  <a:pt x="941070" y="1295400"/>
                </a:lnTo>
                <a:lnTo>
                  <a:pt x="883748" y="1294217"/>
                </a:lnTo>
                <a:lnTo>
                  <a:pt x="827334" y="1290716"/>
                </a:lnTo>
                <a:lnTo>
                  <a:pt x="771925" y="1284964"/>
                </a:lnTo>
                <a:lnTo>
                  <a:pt x="717622" y="1277028"/>
                </a:lnTo>
                <a:lnTo>
                  <a:pt x="664521" y="1266977"/>
                </a:lnTo>
                <a:lnTo>
                  <a:pt x="612722" y="1254877"/>
                </a:lnTo>
                <a:lnTo>
                  <a:pt x="562322" y="1240797"/>
                </a:lnTo>
                <a:lnTo>
                  <a:pt x="513422" y="1224805"/>
                </a:lnTo>
                <a:lnTo>
                  <a:pt x="466118" y="1206968"/>
                </a:lnTo>
                <a:lnTo>
                  <a:pt x="420509" y="1187354"/>
                </a:lnTo>
                <a:lnTo>
                  <a:pt x="376695" y="1166031"/>
                </a:lnTo>
                <a:lnTo>
                  <a:pt x="334773" y="1143066"/>
                </a:lnTo>
                <a:lnTo>
                  <a:pt x="294841" y="1118528"/>
                </a:lnTo>
                <a:lnTo>
                  <a:pt x="256999" y="1092484"/>
                </a:lnTo>
                <a:lnTo>
                  <a:pt x="221345" y="1065002"/>
                </a:lnTo>
                <a:lnTo>
                  <a:pt x="187978" y="1036149"/>
                </a:lnTo>
                <a:lnTo>
                  <a:pt x="156995" y="1005993"/>
                </a:lnTo>
                <a:lnTo>
                  <a:pt x="128495" y="974603"/>
                </a:lnTo>
                <a:lnTo>
                  <a:pt x="102578" y="942046"/>
                </a:lnTo>
                <a:lnTo>
                  <a:pt x="79340" y="908389"/>
                </a:lnTo>
                <a:lnTo>
                  <a:pt x="58882" y="873700"/>
                </a:lnTo>
                <a:lnTo>
                  <a:pt x="41300" y="838048"/>
                </a:lnTo>
                <a:lnTo>
                  <a:pt x="26695" y="801499"/>
                </a:lnTo>
                <a:lnTo>
                  <a:pt x="15163" y="764123"/>
                </a:lnTo>
                <a:lnTo>
                  <a:pt x="6805" y="725985"/>
                </a:lnTo>
                <a:lnTo>
                  <a:pt x="1717" y="687155"/>
                </a:lnTo>
                <a:lnTo>
                  <a:pt x="0" y="647700"/>
                </a:lnTo>
                <a:close/>
              </a:path>
            </a:pathLst>
          </a:custGeom>
          <a:solidFill>
            <a:schemeClr val="tx2"/>
          </a:solidFill>
          <a:ln w="2895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600" b="1">
              <a:solidFill>
                <a:schemeClr val="tx1"/>
              </a:solidFill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0CDD13A-1FD0-DE0A-2C48-6D8CB30903C0}"/>
              </a:ext>
            </a:extLst>
          </p:cNvPr>
          <p:cNvSpPr txBox="1"/>
          <p:nvPr/>
        </p:nvSpPr>
        <p:spPr>
          <a:xfrm>
            <a:off x="6594625" y="3917985"/>
            <a:ext cx="821314" cy="25904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chemeClr val="tx1"/>
                </a:solidFill>
                <a:latin typeface="Abhaya Libre" panose="020B0604020202020204" charset="0"/>
                <a:cs typeface="Abhaya Libre" panose="020B0604020202020204" charset="0"/>
              </a:rPr>
              <a:t>Assets</a:t>
            </a:r>
            <a:endParaRPr sz="1600" b="1" dirty="0">
              <a:solidFill>
                <a:schemeClr val="tx1"/>
              </a:solidFill>
              <a:latin typeface="Abhaya Libre" panose="020B0604020202020204" charset="0"/>
              <a:cs typeface="Abhaya Libr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6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7"/>
          <p:cNvSpPr/>
          <p:nvPr/>
        </p:nvSpPr>
        <p:spPr>
          <a:xfrm>
            <a:off x="7427813" y="4281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3442950" y="1029965"/>
            <a:ext cx="1036223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3" name="Google Shape;863;p57"/>
          <p:cNvSpPr txBox="1">
            <a:spLocks noGrp="1"/>
          </p:cNvSpPr>
          <p:nvPr>
            <p:ph type="subTitle" idx="1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Public APIs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864" name="Google Shape;864;p57"/>
          <p:cNvSpPr txBox="1">
            <a:spLocks noGrp="1"/>
          </p:cNvSpPr>
          <p:nvPr>
            <p:ph type="subTitle" idx="2"/>
          </p:nvPr>
        </p:nvSpPr>
        <p:spPr>
          <a:xfrm>
            <a:off x="469603" y="2378917"/>
            <a:ext cx="2808289" cy="2250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Public APIs are open and available for use by any outside developer or business.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Examples: Weather Apps, Ecommerce, etc.…</a:t>
            </a:r>
          </a:p>
        </p:txBody>
      </p:sp>
      <p:sp>
        <p:nvSpPr>
          <p:cNvPr id="865" name="Google Shape;865;p57"/>
          <p:cNvSpPr txBox="1">
            <a:spLocks noGrp="1"/>
          </p:cNvSpPr>
          <p:nvPr>
            <p:ph type="subTitle" idx="3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solidFill>
                  <a:srgbClr val="7030A0"/>
                </a:solidFill>
              </a:rPr>
              <a:t>Partner APIs</a:t>
            </a:r>
          </a:p>
        </p:txBody>
      </p:sp>
      <p:sp>
        <p:nvSpPr>
          <p:cNvPr id="866" name="Google Shape;866;p57"/>
          <p:cNvSpPr txBox="1">
            <a:spLocks noGrp="1"/>
          </p:cNvSpPr>
          <p:nvPr>
            <p:ph type="subTitle" idx="4"/>
          </p:nvPr>
        </p:nvSpPr>
        <p:spPr>
          <a:xfrm>
            <a:off x="3160262" y="2378917"/>
            <a:ext cx="2953590" cy="262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A partner API, only available to specifically selected and authorized outside developers or API consumers, is a means to facilitate business-to-business activities.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Examples: Amazon Selling Partner API.</a:t>
            </a:r>
          </a:p>
        </p:txBody>
      </p:sp>
      <p:sp>
        <p:nvSpPr>
          <p:cNvPr id="867" name="Google Shape;867;p57"/>
          <p:cNvSpPr txBox="1">
            <a:spLocks noGrp="1"/>
          </p:cNvSpPr>
          <p:nvPr>
            <p:ph type="subTitle" idx="5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solidFill>
                  <a:srgbClr val="7030A0"/>
                </a:solidFill>
              </a:rPr>
              <a:t>Private APIs</a:t>
            </a:r>
          </a:p>
        </p:txBody>
      </p:sp>
      <p:sp>
        <p:nvSpPr>
          <p:cNvPr id="868" name="Google Shape;868;p57"/>
          <p:cNvSpPr txBox="1">
            <a:spLocks noGrp="1"/>
          </p:cNvSpPr>
          <p:nvPr>
            <p:ph type="subTitle" idx="6"/>
          </p:nvPr>
        </p:nvSpPr>
        <p:spPr>
          <a:xfrm>
            <a:off x="6058674" y="2378917"/>
            <a:ext cx="2953590" cy="2417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Private APIs, also known as internal or closed APIs, are application programming interfaces that are intended for use within a specific organization or company.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Examples: Financial Apps, Netflix,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4" name="Google Shape;422;p46">
            <a:extLst>
              <a:ext uri="{FF2B5EF4-FFF2-40B4-BE49-F238E27FC236}">
                <a16:creationId xmlns:a16="http://schemas.microsoft.com/office/drawing/2014/main" id="{781936A3-1FE7-68D8-64F6-D91A21A91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373" y="514244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dirty="0">
                <a:solidFill>
                  <a:srgbClr val="7030A0"/>
                </a:solidFill>
              </a:rPr>
              <a:t>APIs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5" name="Picture 2" descr="API Forensics: Understanding the Importance of API Security">
            <a:extLst>
              <a:ext uri="{FF2B5EF4-FFF2-40B4-BE49-F238E27FC236}">
                <a16:creationId xmlns:a16="http://schemas.microsoft.com/office/drawing/2014/main" id="{A7CD025A-FC4A-C749-41A3-17A87165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85" y="619366"/>
            <a:ext cx="661555" cy="658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/>
          <p:nvPr/>
        </p:nvSpPr>
        <p:spPr>
          <a:xfrm>
            <a:off x="7073738" y="49464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50"/>
          <p:cNvGrpSpPr/>
          <p:nvPr/>
        </p:nvGrpSpPr>
        <p:grpSpPr>
          <a:xfrm rot="437095">
            <a:off x="7338033" y="794715"/>
            <a:ext cx="512873" cy="440713"/>
            <a:chOff x="480188" y="1811150"/>
            <a:chExt cx="512888" cy="440725"/>
          </a:xfrm>
        </p:grpSpPr>
        <p:sp>
          <p:nvSpPr>
            <p:cNvPr id="518" name="Google Shape;518;p50"/>
            <p:cNvSpPr/>
            <p:nvPr/>
          </p:nvSpPr>
          <p:spPr>
            <a:xfrm>
              <a:off x="505750" y="183322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76" y="1"/>
                  </a:moveTo>
                  <a:cubicBezTo>
                    <a:pt x="348" y="1"/>
                    <a:pt x="0" y="349"/>
                    <a:pt x="0" y="777"/>
                  </a:cubicBezTo>
                  <a:lnTo>
                    <a:pt x="0" y="3560"/>
                  </a:lnTo>
                  <a:lnTo>
                    <a:pt x="0" y="16389"/>
                  </a:lnTo>
                  <a:cubicBezTo>
                    <a:pt x="0" y="16585"/>
                    <a:pt x="161" y="16746"/>
                    <a:pt x="357" y="16746"/>
                  </a:cubicBezTo>
                  <a:lnTo>
                    <a:pt x="19136" y="16746"/>
                  </a:lnTo>
                  <a:cubicBezTo>
                    <a:pt x="19332" y="16746"/>
                    <a:pt x="19493" y="16585"/>
                    <a:pt x="19493" y="16389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9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50"/>
            <p:cNvGrpSpPr/>
            <p:nvPr/>
          </p:nvGrpSpPr>
          <p:grpSpPr>
            <a:xfrm>
              <a:off x="480188" y="1811150"/>
              <a:ext cx="476200" cy="411050"/>
              <a:chOff x="1078250" y="2275725"/>
              <a:chExt cx="476200" cy="411050"/>
            </a:xfrm>
          </p:grpSpPr>
          <p:sp>
            <p:nvSpPr>
              <p:cNvPr id="520" name="Google Shape;520;p50"/>
              <p:cNvSpPr/>
              <p:nvPr/>
            </p:nvSpPr>
            <p:spPr>
              <a:xfrm>
                <a:off x="1078250" y="22757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8485" y="3337"/>
                    </a:moveTo>
                    <a:lnTo>
                      <a:pt x="18485" y="4666"/>
                    </a:lnTo>
                    <a:lnTo>
                      <a:pt x="10081" y="4666"/>
                    </a:lnTo>
                    <a:lnTo>
                      <a:pt x="10081" y="3337"/>
                    </a:lnTo>
                    <a:close/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4139"/>
                    </a:lnTo>
                    <a:cubicBezTo>
                      <a:pt x="1" y="4291"/>
                      <a:pt x="125" y="4416"/>
                      <a:pt x="277" y="4416"/>
                    </a:cubicBezTo>
                    <a:cubicBezTo>
                      <a:pt x="429" y="4416"/>
                      <a:pt x="554" y="4291"/>
                      <a:pt x="554" y="4139"/>
                    </a:cubicBezTo>
                    <a:lnTo>
                      <a:pt x="554" y="3337"/>
                    </a:lnTo>
                    <a:lnTo>
                      <a:pt x="9528" y="3337"/>
                    </a:lnTo>
                    <a:lnTo>
                      <a:pt x="9528" y="15879"/>
                    </a:lnTo>
                    <a:lnTo>
                      <a:pt x="616" y="15879"/>
                    </a:lnTo>
                    <a:cubicBezTo>
                      <a:pt x="580" y="15879"/>
                      <a:pt x="554" y="15862"/>
                      <a:pt x="554" y="15826"/>
                    </a:cubicBezTo>
                    <a:lnTo>
                      <a:pt x="554" y="5281"/>
                    </a:lnTo>
                    <a:cubicBezTo>
                      <a:pt x="554" y="5121"/>
                      <a:pt x="429" y="4996"/>
                      <a:pt x="277" y="4996"/>
                    </a:cubicBezTo>
                    <a:cubicBezTo>
                      <a:pt x="125" y="4996"/>
                      <a:pt x="1" y="5121"/>
                      <a:pt x="1" y="5281"/>
                    </a:cubicBezTo>
                    <a:lnTo>
                      <a:pt x="1" y="15826"/>
                    </a:lnTo>
                    <a:cubicBezTo>
                      <a:pt x="1" y="16165"/>
                      <a:pt x="277" y="16441"/>
                      <a:pt x="616" y="16441"/>
                    </a:cubicBezTo>
                    <a:lnTo>
                      <a:pt x="18431" y="16441"/>
                    </a:lnTo>
                    <a:cubicBezTo>
                      <a:pt x="18770" y="16441"/>
                      <a:pt x="19047" y="16165"/>
                      <a:pt x="19047" y="15826"/>
                    </a:cubicBezTo>
                    <a:lnTo>
                      <a:pt x="19047" y="7262"/>
                    </a:lnTo>
                    <a:cubicBezTo>
                      <a:pt x="19047" y="7110"/>
                      <a:pt x="18922" y="6985"/>
                      <a:pt x="18770" y="6985"/>
                    </a:cubicBezTo>
                    <a:cubicBezTo>
                      <a:pt x="18610" y="6985"/>
                      <a:pt x="18485" y="7110"/>
                      <a:pt x="18485" y="7262"/>
                    </a:cubicBezTo>
                    <a:lnTo>
                      <a:pt x="18485" y="15826"/>
                    </a:lnTo>
                    <a:cubicBezTo>
                      <a:pt x="18485" y="15862"/>
                      <a:pt x="18458" y="15879"/>
                      <a:pt x="18431" y="15879"/>
                    </a:cubicBezTo>
                    <a:lnTo>
                      <a:pt x="10081" y="15879"/>
                    </a:lnTo>
                    <a:lnTo>
                      <a:pt x="10081" y="5219"/>
                    </a:lnTo>
                    <a:lnTo>
                      <a:pt x="18485" y="5219"/>
                    </a:lnTo>
                    <a:lnTo>
                      <a:pt x="18485" y="6120"/>
                    </a:lnTo>
                    <a:cubicBezTo>
                      <a:pt x="18485" y="6280"/>
                      <a:pt x="18610" y="6405"/>
                      <a:pt x="18770" y="6405"/>
                    </a:cubicBezTo>
                    <a:cubicBezTo>
                      <a:pt x="18922" y="6405"/>
                      <a:pt x="19047" y="6280"/>
                      <a:pt x="19047" y="6120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lnTo>
                      <a:pt x="8342" y="0"/>
                    </a:lnTo>
                    <a:cubicBezTo>
                      <a:pt x="8190" y="0"/>
                      <a:pt x="8065" y="125"/>
                      <a:pt x="8065" y="277"/>
                    </a:cubicBezTo>
                    <a:cubicBezTo>
                      <a:pt x="8065" y="428"/>
                      <a:pt x="8190" y="553"/>
                      <a:pt x="8342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3"/>
                    </a:lnTo>
                    <a:lnTo>
                      <a:pt x="554" y="2783"/>
                    </a:ln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7200" y="553"/>
                    </a:lnTo>
                    <a:cubicBezTo>
                      <a:pt x="7360" y="553"/>
                      <a:pt x="7485" y="428"/>
                      <a:pt x="7485" y="277"/>
                    </a:cubicBezTo>
                    <a:cubicBezTo>
                      <a:pt x="7485" y="125"/>
                      <a:pt x="7360" y="0"/>
                      <a:pt x="72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0"/>
              <p:cNvSpPr/>
              <p:nvPr/>
            </p:nvSpPr>
            <p:spPr>
              <a:xfrm>
                <a:off x="1140250" y="2311625"/>
                <a:ext cx="2627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0"/>
              <p:cNvSpPr/>
              <p:nvPr/>
            </p:nvSpPr>
            <p:spPr>
              <a:xfrm>
                <a:off x="1422825" y="23098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8"/>
                    </a:cubicBezTo>
                    <a:lnTo>
                      <a:pt x="1" y="331"/>
                    </a:lnTo>
                    <a:cubicBezTo>
                      <a:pt x="1" y="483"/>
                      <a:pt x="125" y="608"/>
                      <a:pt x="277" y="608"/>
                    </a:cubicBezTo>
                    <a:cubicBezTo>
                      <a:pt x="429" y="608"/>
                      <a:pt x="554" y="483"/>
                      <a:pt x="554" y="331"/>
                    </a:cubicBezTo>
                    <a:lnTo>
                      <a:pt x="554" y="278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0"/>
              <p:cNvSpPr/>
              <p:nvPr/>
            </p:nvSpPr>
            <p:spPr>
              <a:xfrm>
                <a:off x="1450475" y="23098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8"/>
                    </a:cubicBezTo>
                    <a:lnTo>
                      <a:pt x="1" y="331"/>
                    </a:lnTo>
                    <a:cubicBezTo>
                      <a:pt x="1" y="483"/>
                      <a:pt x="126" y="608"/>
                      <a:pt x="286" y="608"/>
                    </a:cubicBezTo>
                    <a:cubicBezTo>
                      <a:pt x="438" y="608"/>
                      <a:pt x="563" y="483"/>
                      <a:pt x="563" y="331"/>
                    </a:cubicBezTo>
                    <a:lnTo>
                      <a:pt x="563" y="278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0"/>
              <p:cNvSpPr/>
              <p:nvPr/>
            </p:nvSpPr>
            <p:spPr>
              <a:xfrm>
                <a:off x="1478350" y="23098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8"/>
                    </a:cubicBezTo>
                    <a:lnTo>
                      <a:pt x="1" y="331"/>
                    </a:lnTo>
                    <a:cubicBezTo>
                      <a:pt x="1" y="483"/>
                      <a:pt x="126" y="608"/>
                      <a:pt x="286" y="608"/>
                    </a:cubicBezTo>
                    <a:cubicBezTo>
                      <a:pt x="438" y="608"/>
                      <a:pt x="563" y="483"/>
                      <a:pt x="563" y="331"/>
                    </a:cubicBezTo>
                    <a:lnTo>
                      <a:pt x="563" y="278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0"/>
              <p:cNvSpPr/>
              <p:nvPr/>
            </p:nvSpPr>
            <p:spPr>
              <a:xfrm>
                <a:off x="1351900" y="2436950"/>
                <a:ext cx="392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294" y="563"/>
                    </a:lnTo>
                    <a:cubicBezTo>
                      <a:pt x="1446" y="563"/>
                      <a:pt x="1571" y="438"/>
                      <a:pt x="1571" y="286"/>
                    </a:cubicBezTo>
                    <a:cubicBezTo>
                      <a:pt x="1571" y="126"/>
                      <a:pt x="1446" y="1"/>
                      <a:pt x="1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0"/>
              <p:cNvSpPr/>
              <p:nvPr/>
            </p:nvSpPr>
            <p:spPr>
              <a:xfrm>
                <a:off x="1351900" y="2473100"/>
                <a:ext cx="101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3792" y="562"/>
                    </a:lnTo>
                    <a:cubicBezTo>
                      <a:pt x="3953" y="562"/>
                      <a:pt x="4078" y="437"/>
                      <a:pt x="4078" y="286"/>
                    </a:cubicBezTo>
                    <a:cubicBezTo>
                      <a:pt x="4078" y="125"/>
                      <a:pt x="3953" y="0"/>
                      <a:pt x="3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0"/>
              <p:cNvSpPr/>
              <p:nvPr/>
            </p:nvSpPr>
            <p:spPr>
              <a:xfrm>
                <a:off x="1351900" y="2498750"/>
                <a:ext cx="1590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6085" y="553"/>
                    </a:lnTo>
                    <a:cubicBezTo>
                      <a:pt x="6237" y="553"/>
                      <a:pt x="6361" y="428"/>
                      <a:pt x="6361" y="277"/>
                    </a:cubicBezTo>
                    <a:cubicBezTo>
                      <a:pt x="6361" y="125"/>
                      <a:pt x="6237" y="0"/>
                      <a:pt x="60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0"/>
              <p:cNvSpPr/>
              <p:nvPr/>
            </p:nvSpPr>
            <p:spPr>
              <a:xfrm>
                <a:off x="1467875" y="2473100"/>
                <a:ext cx="43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446" y="562"/>
                    </a:lnTo>
                    <a:cubicBezTo>
                      <a:pt x="1598" y="562"/>
                      <a:pt x="1722" y="437"/>
                      <a:pt x="1722" y="286"/>
                    </a:cubicBezTo>
                    <a:cubicBezTo>
                      <a:pt x="1722" y="125"/>
                      <a:pt x="1598" y="0"/>
                      <a:pt x="14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0"/>
              <p:cNvSpPr/>
              <p:nvPr/>
            </p:nvSpPr>
            <p:spPr>
              <a:xfrm>
                <a:off x="1351900" y="2558500"/>
                <a:ext cx="392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94" y="554"/>
                    </a:lnTo>
                    <a:cubicBezTo>
                      <a:pt x="1446" y="554"/>
                      <a:pt x="1571" y="429"/>
                      <a:pt x="1571" y="277"/>
                    </a:cubicBezTo>
                    <a:cubicBezTo>
                      <a:pt x="1571" y="126"/>
                      <a:pt x="1446" y="1"/>
                      <a:pt x="1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0"/>
              <p:cNvSpPr/>
              <p:nvPr/>
            </p:nvSpPr>
            <p:spPr>
              <a:xfrm>
                <a:off x="1351900" y="2594650"/>
                <a:ext cx="1019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3792" y="553"/>
                    </a:lnTo>
                    <a:cubicBezTo>
                      <a:pt x="3953" y="553"/>
                      <a:pt x="4078" y="428"/>
                      <a:pt x="4078" y="277"/>
                    </a:cubicBezTo>
                    <a:cubicBezTo>
                      <a:pt x="4078" y="125"/>
                      <a:pt x="3953" y="0"/>
                      <a:pt x="3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0"/>
              <p:cNvSpPr/>
              <p:nvPr/>
            </p:nvSpPr>
            <p:spPr>
              <a:xfrm>
                <a:off x="1351900" y="2620075"/>
                <a:ext cx="1590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36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6085" y="562"/>
                    </a:lnTo>
                    <a:cubicBezTo>
                      <a:pt x="6237" y="562"/>
                      <a:pt x="6361" y="437"/>
                      <a:pt x="6361" y="277"/>
                    </a:cubicBezTo>
                    <a:cubicBezTo>
                      <a:pt x="6361" y="125"/>
                      <a:pt x="6237" y="0"/>
                      <a:pt x="60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0"/>
              <p:cNvSpPr/>
              <p:nvPr/>
            </p:nvSpPr>
            <p:spPr>
              <a:xfrm>
                <a:off x="1467875" y="2594650"/>
                <a:ext cx="43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446" y="553"/>
                    </a:lnTo>
                    <a:cubicBezTo>
                      <a:pt x="1598" y="553"/>
                      <a:pt x="1722" y="428"/>
                      <a:pt x="1722" y="277"/>
                    </a:cubicBezTo>
                    <a:cubicBezTo>
                      <a:pt x="1722" y="125"/>
                      <a:pt x="1598" y="0"/>
                      <a:pt x="14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0"/>
              <p:cNvSpPr/>
              <p:nvPr/>
            </p:nvSpPr>
            <p:spPr>
              <a:xfrm>
                <a:off x="1172825" y="25734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0"/>
              <p:cNvSpPr/>
              <p:nvPr/>
            </p:nvSpPr>
            <p:spPr>
              <a:xfrm>
                <a:off x="1199800" y="25734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0"/>
              <p:cNvSpPr/>
              <p:nvPr/>
            </p:nvSpPr>
            <p:spPr>
              <a:xfrm>
                <a:off x="1227000" y="25734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0"/>
              <p:cNvSpPr/>
              <p:nvPr/>
            </p:nvSpPr>
            <p:spPr>
              <a:xfrm>
                <a:off x="1139350" y="2537775"/>
                <a:ext cx="285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82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05"/>
                    </a:lnTo>
                    <a:cubicBezTo>
                      <a:pt x="1" y="3256"/>
                      <a:pt x="126" y="3381"/>
                      <a:pt x="277" y="3381"/>
                    </a:cubicBezTo>
                    <a:lnTo>
                      <a:pt x="857" y="3381"/>
                    </a:lnTo>
                    <a:cubicBezTo>
                      <a:pt x="1018" y="3381"/>
                      <a:pt x="1143" y="3256"/>
                      <a:pt x="1143" y="3105"/>
                    </a:cubicBezTo>
                    <a:cubicBezTo>
                      <a:pt x="1143" y="2953"/>
                      <a:pt x="1018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18" y="562"/>
                      <a:pt x="1143" y="437"/>
                      <a:pt x="1143" y="277"/>
                    </a:cubicBezTo>
                    <a:cubicBezTo>
                      <a:pt x="1143" y="125"/>
                      <a:pt x="101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0"/>
              <p:cNvSpPr/>
              <p:nvPr/>
            </p:nvSpPr>
            <p:spPr>
              <a:xfrm>
                <a:off x="1245975" y="2537775"/>
                <a:ext cx="28350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8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05"/>
                    </a:cubicBezTo>
                    <a:cubicBezTo>
                      <a:pt x="0" y="3256"/>
                      <a:pt x="125" y="3381"/>
                      <a:pt x="277" y="3381"/>
                    </a:cubicBezTo>
                    <a:lnTo>
                      <a:pt x="857" y="3381"/>
                    </a:lnTo>
                    <a:cubicBezTo>
                      <a:pt x="1008" y="3381"/>
                      <a:pt x="1133" y="3256"/>
                      <a:pt x="1133" y="3105"/>
                    </a:cubicBezTo>
                    <a:lnTo>
                      <a:pt x="1133" y="277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0"/>
              <p:cNvSpPr/>
              <p:nvPr/>
            </p:nvSpPr>
            <p:spPr>
              <a:xfrm>
                <a:off x="1145825" y="2410200"/>
                <a:ext cx="256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73" extrusionOk="0">
                    <a:moveTo>
                      <a:pt x="723" y="0"/>
                    </a:moveTo>
                    <a:cubicBezTo>
                      <a:pt x="652" y="0"/>
                      <a:pt x="581" y="27"/>
                      <a:pt x="527" y="81"/>
                    </a:cubicBezTo>
                    <a:lnTo>
                      <a:pt x="108" y="491"/>
                    </a:lnTo>
                    <a:cubicBezTo>
                      <a:pt x="1" y="598"/>
                      <a:pt x="1" y="777"/>
                      <a:pt x="108" y="884"/>
                    </a:cubicBezTo>
                    <a:cubicBezTo>
                      <a:pt x="161" y="946"/>
                      <a:pt x="233" y="973"/>
                      <a:pt x="304" y="973"/>
                    </a:cubicBezTo>
                    <a:cubicBezTo>
                      <a:pt x="375" y="973"/>
                      <a:pt x="447" y="946"/>
                      <a:pt x="509" y="884"/>
                    </a:cubicBezTo>
                    <a:lnTo>
                      <a:pt x="920" y="473"/>
                    </a:lnTo>
                    <a:cubicBezTo>
                      <a:pt x="1027" y="366"/>
                      <a:pt x="1027" y="188"/>
                      <a:pt x="920" y="81"/>
                    </a:cubicBezTo>
                    <a:cubicBezTo>
                      <a:pt x="866" y="27"/>
                      <a:pt x="795" y="0"/>
                      <a:pt x="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0"/>
              <p:cNvSpPr/>
              <p:nvPr/>
            </p:nvSpPr>
            <p:spPr>
              <a:xfrm>
                <a:off x="1172150" y="2410200"/>
                <a:ext cx="256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73" extrusionOk="0">
                    <a:moveTo>
                      <a:pt x="723" y="0"/>
                    </a:moveTo>
                    <a:cubicBezTo>
                      <a:pt x="652" y="0"/>
                      <a:pt x="580" y="27"/>
                      <a:pt x="527" y="81"/>
                    </a:cubicBezTo>
                    <a:lnTo>
                      <a:pt x="107" y="491"/>
                    </a:lnTo>
                    <a:cubicBezTo>
                      <a:pt x="0" y="598"/>
                      <a:pt x="0" y="777"/>
                      <a:pt x="107" y="884"/>
                    </a:cubicBezTo>
                    <a:cubicBezTo>
                      <a:pt x="161" y="946"/>
                      <a:pt x="232" y="973"/>
                      <a:pt x="304" y="973"/>
                    </a:cubicBezTo>
                    <a:cubicBezTo>
                      <a:pt x="375" y="973"/>
                      <a:pt x="446" y="946"/>
                      <a:pt x="509" y="884"/>
                    </a:cubicBezTo>
                    <a:lnTo>
                      <a:pt x="919" y="473"/>
                    </a:lnTo>
                    <a:cubicBezTo>
                      <a:pt x="1026" y="366"/>
                      <a:pt x="1026" y="188"/>
                      <a:pt x="919" y="81"/>
                    </a:cubicBezTo>
                    <a:cubicBezTo>
                      <a:pt x="866" y="27"/>
                      <a:pt x="794" y="0"/>
                      <a:pt x="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0"/>
              <p:cNvSpPr/>
              <p:nvPr/>
            </p:nvSpPr>
            <p:spPr>
              <a:xfrm>
                <a:off x="1215850" y="2480225"/>
                <a:ext cx="256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74" extrusionOk="0">
                    <a:moveTo>
                      <a:pt x="723" y="1"/>
                    </a:moveTo>
                    <a:cubicBezTo>
                      <a:pt x="652" y="1"/>
                      <a:pt x="581" y="27"/>
                      <a:pt x="527" y="81"/>
                    </a:cubicBezTo>
                    <a:lnTo>
                      <a:pt x="108" y="491"/>
                    </a:lnTo>
                    <a:cubicBezTo>
                      <a:pt x="1" y="598"/>
                      <a:pt x="1" y="777"/>
                      <a:pt x="108" y="884"/>
                    </a:cubicBezTo>
                    <a:cubicBezTo>
                      <a:pt x="161" y="937"/>
                      <a:pt x="233" y="973"/>
                      <a:pt x="304" y="973"/>
                    </a:cubicBezTo>
                    <a:cubicBezTo>
                      <a:pt x="376" y="973"/>
                      <a:pt x="447" y="937"/>
                      <a:pt x="500" y="884"/>
                    </a:cubicBezTo>
                    <a:lnTo>
                      <a:pt x="920" y="473"/>
                    </a:lnTo>
                    <a:cubicBezTo>
                      <a:pt x="1027" y="366"/>
                      <a:pt x="1027" y="188"/>
                      <a:pt x="920" y="81"/>
                    </a:cubicBezTo>
                    <a:cubicBezTo>
                      <a:pt x="866" y="27"/>
                      <a:pt x="795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0"/>
              <p:cNvSpPr/>
              <p:nvPr/>
            </p:nvSpPr>
            <p:spPr>
              <a:xfrm>
                <a:off x="1242175" y="2480225"/>
                <a:ext cx="256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974" extrusionOk="0">
                    <a:moveTo>
                      <a:pt x="723" y="1"/>
                    </a:moveTo>
                    <a:cubicBezTo>
                      <a:pt x="652" y="1"/>
                      <a:pt x="580" y="27"/>
                      <a:pt x="527" y="81"/>
                    </a:cubicBezTo>
                    <a:lnTo>
                      <a:pt x="108" y="491"/>
                    </a:lnTo>
                    <a:cubicBezTo>
                      <a:pt x="1" y="598"/>
                      <a:pt x="1" y="777"/>
                      <a:pt x="108" y="884"/>
                    </a:cubicBezTo>
                    <a:cubicBezTo>
                      <a:pt x="161" y="937"/>
                      <a:pt x="232" y="973"/>
                      <a:pt x="304" y="973"/>
                    </a:cubicBezTo>
                    <a:cubicBezTo>
                      <a:pt x="375" y="973"/>
                      <a:pt x="447" y="937"/>
                      <a:pt x="500" y="884"/>
                    </a:cubicBezTo>
                    <a:lnTo>
                      <a:pt x="919" y="473"/>
                    </a:lnTo>
                    <a:cubicBezTo>
                      <a:pt x="1026" y="366"/>
                      <a:pt x="1026" y="188"/>
                      <a:pt x="919" y="81"/>
                    </a:cubicBezTo>
                    <a:cubicBezTo>
                      <a:pt x="866" y="27"/>
                      <a:pt x="795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0"/>
              <p:cNvSpPr/>
              <p:nvPr/>
            </p:nvSpPr>
            <p:spPr>
              <a:xfrm>
                <a:off x="1184400" y="2434950"/>
                <a:ext cx="448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785" extrusionOk="0">
                    <a:moveTo>
                      <a:pt x="902" y="554"/>
                    </a:moveTo>
                    <a:cubicBezTo>
                      <a:pt x="1080" y="554"/>
                      <a:pt x="1232" y="705"/>
                      <a:pt x="1232" y="893"/>
                    </a:cubicBezTo>
                    <a:cubicBezTo>
                      <a:pt x="1232" y="1080"/>
                      <a:pt x="1080" y="1232"/>
                      <a:pt x="902" y="1232"/>
                    </a:cubicBezTo>
                    <a:cubicBezTo>
                      <a:pt x="715" y="1232"/>
                      <a:pt x="563" y="1080"/>
                      <a:pt x="563" y="893"/>
                    </a:cubicBezTo>
                    <a:cubicBezTo>
                      <a:pt x="563" y="705"/>
                      <a:pt x="715" y="554"/>
                      <a:pt x="902" y="554"/>
                    </a:cubicBezTo>
                    <a:close/>
                    <a:moveTo>
                      <a:pt x="902" y="1"/>
                    </a:moveTo>
                    <a:cubicBezTo>
                      <a:pt x="402" y="1"/>
                      <a:pt x="1" y="402"/>
                      <a:pt x="1" y="893"/>
                    </a:cubicBezTo>
                    <a:cubicBezTo>
                      <a:pt x="1" y="1383"/>
                      <a:pt x="402" y="1785"/>
                      <a:pt x="902" y="1785"/>
                    </a:cubicBezTo>
                    <a:cubicBezTo>
                      <a:pt x="1393" y="1785"/>
                      <a:pt x="1794" y="1383"/>
                      <a:pt x="1794" y="893"/>
                    </a:cubicBezTo>
                    <a:cubicBezTo>
                      <a:pt x="1794" y="402"/>
                      <a:pt x="1393" y="1"/>
                      <a:pt x="9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3" name="Google Shape;543;p50"/>
          <p:cNvSpPr/>
          <p:nvPr/>
        </p:nvSpPr>
        <p:spPr>
          <a:xfrm>
            <a:off x="798176" y="2235410"/>
            <a:ext cx="100442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5" name="Google Shape;545;p50"/>
          <p:cNvSpPr txBox="1">
            <a:spLocks noGrp="1"/>
          </p:cNvSpPr>
          <p:nvPr>
            <p:ph type="subTitle" idx="1"/>
          </p:nvPr>
        </p:nvSpPr>
        <p:spPr>
          <a:xfrm>
            <a:off x="775262" y="2242526"/>
            <a:ext cx="4114453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85750" fontAlgn="t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All web services are APIs.</a:t>
            </a:r>
          </a:p>
          <a:p>
            <a:pPr marL="274320" indent="-285750" fontAlgn="t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Need a SOAP protocol to send or receive data over the network.</a:t>
            </a:r>
          </a:p>
          <a:p>
            <a:pPr marL="274320" indent="-285750" fontAlgn="t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It provides supports only for the HTTP/ HTTPS protocol.</a:t>
            </a:r>
          </a:p>
          <a:p>
            <a:pPr marL="274320" indent="-285750" fontAlgn="t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Web service uses three styles: REST, SOAP, and XML-RPC for communication.</a:t>
            </a:r>
          </a:p>
          <a:p>
            <a:pPr marL="27432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548" name="Google Shape;548;p50"/>
          <p:cNvSpPr txBox="1">
            <a:spLocks noGrp="1"/>
          </p:cNvSpPr>
          <p:nvPr>
            <p:ph type="title" idx="3"/>
          </p:nvPr>
        </p:nvSpPr>
        <p:spPr>
          <a:xfrm>
            <a:off x="4997163" y="1486652"/>
            <a:ext cx="3286681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Non-Web Services APIs</a:t>
            </a:r>
            <a:endParaRPr sz="2800" dirty="0"/>
          </a:p>
        </p:txBody>
      </p:sp>
      <p:cxnSp>
        <p:nvCxnSpPr>
          <p:cNvPr id="549" name="Google Shape;549;p50"/>
          <p:cNvCxnSpPr/>
          <p:nvPr/>
        </p:nvCxnSpPr>
        <p:spPr>
          <a:xfrm>
            <a:off x="728913" y="13715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50"/>
          <p:cNvCxnSpPr/>
          <p:nvPr/>
        </p:nvCxnSpPr>
        <p:spPr>
          <a:xfrm>
            <a:off x="4997163" y="13715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" name="Google Shape;551;p50"/>
          <p:cNvSpPr/>
          <p:nvPr/>
        </p:nvSpPr>
        <p:spPr>
          <a:xfrm>
            <a:off x="2798863" y="5582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59C33-723E-F435-1B03-DA771A3B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46" y="1542198"/>
            <a:ext cx="2776800" cy="592200"/>
          </a:xfrm>
        </p:spPr>
        <p:txBody>
          <a:bodyPr/>
          <a:lstStyle/>
          <a:p>
            <a:r>
              <a:rPr lang="en-US" sz="2800" dirty="0"/>
              <a:t>Web Services APIs</a:t>
            </a:r>
          </a:p>
        </p:txBody>
      </p:sp>
      <p:sp>
        <p:nvSpPr>
          <p:cNvPr id="4" name="Google Shape;543;p50">
            <a:extLst>
              <a:ext uri="{FF2B5EF4-FFF2-40B4-BE49-F238E27FC236}">
                <a16:creationId xmlns:a16="http://schemas.microsoft.com/office/drawing/2014/main" id="{AC29CFAF-A397-1876-7FC1-A2299FD2FE6A}"/>
              </a:ext>
            </a:extLst>
          </p:cNvPr>
          <p:cNvSpPr/>
          <p:nvPr/>
        </p:nvSpPr>
        <p:spPr>
          <a:xfrm>
            <a:off x="4997163" y="2170295"/>
            <a:ext cx="100442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" name="Google Shape;545;p50">
            <a:extLst>
              <a:ext uri="{FF2B5EF4-FFF2-40B4-BE49-F238E27FC236}">
                <a16:creationId xmlns:a16="http://schemas.microsoft.com/office/drawing/2014/main" id="{F992327A-3BC7-0328-0FE2-3E214F7E67D9}"/>
              </a:ext>
            </a:extLst>
          </p:cNvPr>
          <p:cNvSpPr txBox="1">
            <a:spLocks/>
          </p:cNvSpPr>
          <p:nvPr/>
        </p:nvSpPr>
        <p:spPr>
          <a:xfrm>
            <a:off x="4997740" y="2391968"/>
            <a:ext cx="3557323" cy="23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74320" indent="-285750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Communication between two layers without the need for the network.</a:t>
            </a:r>
          </a:p>
          <a:p>
            <a:pPr marL="274320" indent="-285750"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Example: Windows services, computer hardware using set of rules&amp; protocols.</a:t>
            </a:r>
          </a:p>
        </p:txBody>
      </p:sp>
      <p:pic>
        <p:nvPicPr>
          <p:cNvPr id="9" name="Graphic 8" descr="Wireless router">
            <a:extLst>
              <a:ext uri="{FF2B5EF4-FFF2-40B4-BE49-F238E27FC236}">
                <a16:creationId xmlns:a16="http://schemas.microsoft.com/office/drawing/2014/main" id="{1B4B79A3-D86B-460B-D34A-26E7BAE9D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450" y="712737"/>
            <a:ext cx="682126" cy="682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4968576" y="1973888"/>
            <a:ext cx="4066936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Services APIs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554498" y="3596204"/>
            <a:ext cx="2801472" cy="330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All Web Services are APIs.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PI Forensics: Understanding the Importance of API Security">
            <a:extLst>
              <a:ext uri="{FF2B5EF4-FFF2-40B4-BE49-F238E27FC236}">
                <a16:creationId xmlns:a16="http://schemas.microsoft.com/office/drawing/2014/main" id="{5A6D7821-CDD6-BF6C-D75B-7768ABA4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72" y="878591"/>
            <a:ext cx="661555" cy="658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1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49"/>
          <p:cNvGrpSpPr/>
          <p:nvPr/>
        </p:nvGrpSpPr>
        <p:grpSpPr>
          <a:xfrm rot="816672">
            <a:off x="5775079" y="926543"/>
            <a:ext cx="515984" cy="525811"/>
            <a:chOff x="-1040000" y="1066475"/>
            <a:chExt cx="478250" cy="487325"/>
          </a:xfrm>
        </p:grpSpPr>
        <p:sp>
          <p:nvSpPr>
            <p:cNvPr id="502" name="Google Shape;502;p49"/>
            <p:cNvSpPr/>
            <p:nvPr/>
          </p:nvSpPr>
          <p:spPr>
            <a:xfrm>
              <a:off x="-997125" y="1066475"/>
              <a:ext cx="435375" cy="487325"/>
            </a:xfrm>
            <a:custGeom>
              <a:avLst/>
              <a:gdLst/>
              <a:ahLst/>
              <a:cxnLst/>
              <a:rect l="l" t="t" r="r" b="b"/>
              <a:pathLst>
                <a:path w="17415" h="19493" extrusionOk="0">
                  <a:moveTo>
                    <a:pt x="8707" y="0"/>
                  </a:moveTo>
                  <a:cubicBezTo>
                    <a:pt x="8620" y="0"/>
                    <a:pt x="8533" y="23"/>
                    <a:pt x="8457" y="67"/>
                  </a:cubicBezTo>
                  <a:lnTo>
                    <a:pt x="321" y="4804"/>
                  </a:lnTo>
                  <a:cubicBezTo>
                    <a:pt x="0" y="5001"/>
                    <a:pt x="0" y="5473"/>
                    <a:pt x="321" y="5661"/>
                  </a:cubicBezTo>
                  <a:lnTo>
                    <a:pt x="3462" y="7490"/>
                  </a:lnTo>
                  <a:lnTo>
                    <a:pt x="2846" y="7846"/>
                  </a:lnTo>
                  <a:lnTo>
                    <a:pt x="321" y="9318"/>
                  </a:lnTo>
                  <a:cubicBezTo>
                    <a:pt x="0" y="9506"/>
                    <a:pt x="0" y="9978"/>
                    <a:pt x="321" y="10175"/>
                  </a:cubicBezTo>
                  <a:lnTo>
                    <a:pt x="3462" y="12004"/>
                  </a:lnTo>
                  <a:lnTo>
                    <a:pt x="2846" y="12360"/>
                  </a:lnTo>
                  <a:lnTo>
                    <a:pt x="321" y="13832"/>
                  </a:lnTo>
                  <a:cubicBezTo>
                    <a:pt x="0" y="14020"/>
                    <a:pt x="0" y="14493"/>
                    <a:pt x="321" y="14680"/>
                  </a:cubicBezTo>
                  <a:lnTo>
                    <a:pt x="8457" y="19426"/>
                  </a:lnTo>
                  <a:cubicBezTo>
                    <a:pt x="8533" y="19470"/>
                    <a:pt x="8620" y="19493"/>
                    <a:pt x="8707" y="19493"/>
                  </a:cubicBezTo>
                  <a:cubicBezTo>
                    <a:pt x="8794" y="19493"/>
                    <a:pt x="8881" y="19470"/>
                    <a:pt x="8957" y="19426"/>
                  </a:cubicBezTo>
                  <a:lnTo>
                    <a:pt x="17093" y="14680"/>
                  </a:lnTo>
                  <a:cubicBezTo>
                    <a:pt x="17414" y="14493"/>
                    <a:pt x="17414" y="14020"/>
                    <a:pt x="17093" y="13832"/>
                  </a:cubicBezTo>
                  <a:lnTo>
                    <a:pt x="14568" y="12360"/>
                  </a:lnTo>
                  <a:lnTo>
                    <a:pt x="13953" y="12004"/>
                  </a:lnTo>
                  <a:lnTo>
                    <a:pt x="17093" y="10175"/>
                  </a:lnTo>
                  <a:cubicBezTo>
                    <a:pt x="17414" y="9978"/>
                    <a:pt x="17414" y="9506"/>
                    <a:pt x="17093" y="9318"/>
                  </a:cubicBezTo>
                  <a:lnTo>
                    <a:pt x="14568" y="7846"/>
                  </a:lnTo>
                  <a:lnTo>
                    <a:pt x="13953" y="7490"/>
                  </a:lnTo>
                  <a:lnTo>
                    <a:pt x="17093" y="5661"/>
                  </a:lnTo>
                  <a:cubicBezTo>
                    <a:pt x="17414" y="5473"/>
                    <a:pt x="17414" y="5001"/>
                    <a:pt x="17093" y="4804"/>
                  </a:cubicBezTo>
                  <a:lnTo>
                    <a:pt x="8957" y="67"/>
                  </a:lnTo>
                  <a:cubicBezTo>
                    <a:pt x="8881" y="23"/>
                    <a:pt x="8794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9"/>
            <p:cNvGrpSpPr/>
            <p:nvPr/>
          </p:nvGrpSpPr>
          <p:grpSpPr>
            <a:xfrm>
              <a:off x="-1040000" y="1072000"/>
              <a:ext cx="423325" cy="476250"/>
              <a:chOff x="505300" y="1002625"/>
              <a:chExt cx="423325" cy="476250"/>
            </a:xfrm>
          </p:grpSpPr>
          <p:sp>
            <p:nvSpPr>
              <p:cNvPr id="504" name="Google Shape;504;p49"/>
              <p:cNvSpPr/>
              <p:nvPr/>
            </p:nvSpPr>
            <p:spPr>
              <a:xfrm>
                <a:off x="505300" y="1002625"/>
                <a:ext cx="4233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19050" extrusionOk="0">
                    <a:moveTo>
                      <a:pt x="8466" y="1"/>
                    </a:moveTo>
                    <a:cubicBezTo>
                      <a:pt x="8337" y="1"/>
                      <a:pt x="8208" y="34"/>
                      <a:pt x="8092" y="101"/>
                    </a:cubicBezTo>
                    <a:lnTo>
                      <a:pt x="375" y="4597"/>
                    </a:lnTo>
                    <a:cubicBezTo>
                      <a:pt x="143" y="4731"/>
                      <a:pt x="0" y="4972"/>
                      <a:pt x="0" y="5249"/>
                    </a:cubicBezTo>
                    <a:cubicBezTo>
                      <a:pt x="0" y="5516"/>
                      <a:pt x="143" y="5757"/>
                      <a:pt x="375" y="5891"/>
                    </a:cubicBezTo>
                    <a:lnTo>
                      <a:pt x="2935" y="7381"/>
                    </a:lnTo>
                    <a:lnTo>
                      <a:pt x="375" y="8879"/>
                    </a:lnTo>
                    <a:cubicBezTo>
                      <a:pt x="143" y="9013"/>
                      <a:pt x="0" y="9254"/>
                      <a:pt x="0" y="9522"/>
                    </a:cubicBezTo>
                    <a:cubicBezTo>
                      <a:pt x="0" y="9789"/>
                      <a:pt x="143" y="10030"/>
                      <a:pt x="375" y="10173"/>
                    </a:cubicBezTo>
                    <a:lnTo>
                      <a:pt x="2935" y="11663"/>
                    </a:lnTo>
                    <a:lnTo>
                      <a:pt x="375" y="13162"/>
                    </a:lnTo>
                    <a:cubicBezTo>
                      <a:pt x="143" y="13295"/>
                      <a:pt x="0" y="13536"/>
                      <a:pt x="0" y="13804"/>
                    </a:cubicBezTo>
                    <a:cubicBezTo>
                      <a:pt x="0" y="14071"/>
                      <a:pt x="143" y="14312"/>
                      <a:pt x="375" y="14446"/>
                    </a:cubicBezTo>
                    <a:lnTo>
                      <a:pt x="8092" y="18942"/>
                    </a:lnTo>
                    <a:cubicBezTo>
                      <a:pt x="8208" y="19014"/>
                      <a:pt x="8333" y="19049"/>
                      <a:pt x="8466" y="19049"/>
                    </a:cubicBezTo>
                    <a:cubicBezTo>
                      <a:pt x="8600" y="19049"/>
                      <a:pt x="8725" y="19014"/>
                      <a:pt x="8841" y="18942"/>
                    </a:cubicBezTo>
                    <a:lnTo>
                      <a:pt x="12766" y="16659"/>
                    </a:lnTo>
                    <a:cubicBezTo>
                      <a:pt x="12900" y="16587"/>
                      <a:pt x="12945" y="16409"/>
                      <a:pt x="12865" y="16284"/>
                    </a:cubicBezTo>
                    <a:cubicBezTo>
                      <a:pt x="12810" y="16193"/>
                      <a:pt x="12714" y="16143"/>
                      <a:pt x="12616" y="16143"/>
                    </a:cubicBezTo>
                    <a:cubicBezTo>
                      <a:pt x="12570" y="16143"/>
                      <a:pt x="12524" y="16154"/>
                      <a:pt x="12481" y="16177"/>
                    </a:cubicBezTo>
                    <a:lnTo>
                      <a:pt x="8565" y="18461"/>
                    </a:lnTo>
                    <a:cubicBezTo>
                      <a:pt x="8533" y="18478"/>
                      <a:pt x="8500" y="18487"/>
                      <a:pt x="8466" y="18487"/>
                    </a:cubicBezTo>
                    <a:cubicBezTo>
                      <a:pt x="8433" y="18487"/>
                      <a:pt x="8400" y="18478"/>
                      <a:pt x="8368" y="18461"/>
                    </a:cubicBezTo>
                    <a:lnTo>
                      <a:pt x="652" y="13964"/>
                    </a:lnTo>
                    <a:cubicBezTo>
                      <a:pt x="571" y="13920"/>
                      <a:pt x="562" y="13840"/>
                      <a:pt x="562" y="13804"/>
                    </a:cubicBezTo>
                    <a:cubicBezTo>
                      <a:pt x="562" y="13768"/>
                      <a:pt x="571" y="13688"/>
                      <a:pt x="652" y="13643"/>
                    </a:cubicBezTo>
                    <a:lnTo>
                      <a:pt x="3489" y="11984"/>
                    </a:lnTo>
                    <a:lnTo>
                      <a:pt x="4693" y="12689"/>
                    </a:lnTo>
                    <a:cubicBezTo>
                      <a:pt x="4737" y="12715"/>
                      <a:pt x="4791" y="12724"/>
                      <a:pt x="4836" y="12724"/>
                    </a:cubicBezTo>
                    <a:cubicBezTo>
                      <a:pt x="4934" y="12724"/>
                      <a:pt x="5023" y="12680"/>
                      <a:pt x="5076" y="12591"/>
                    </a:cubicBezTo>
                    <a:cubicBezTo>
                      <a:pt x="5157" y="12457"/>
                      <a:pt x="5112" y="12287"/>
                      <a:pt x="4978" y="12207"/>
                    </a:cubicBezTo>
                    <a:lnTo>
                      <a:pt x="652" y="9691"/>
                    </a:lnTo>
                    <a:cubicBezTo>
                      <a:pt x="571" y="9638"/>
                      <a:pt x="562" y="9557"/>
                      <a:pt x="562" y="9522"/>
                    </a:cubicBezTo>
                    <a:cubicBezTo>
                      <a:pt x="562" y="9495"/>
                      <a:pt x="571" y="9406"/>
                      <a:pt x="652" y="9361"/>
                    </a:cubicBezTo>
                    <a:lnTo>
                      <a:pt x="3489" y="7711"/>
                    </a:lnTo>
                    <a:lnTo>
                      <a:pt x="4613" y="8362"/>
                    </a:lnTo>
                    <a:cubicBezTo>
                      <a:pt x="4655" y="8385"/>
                      <a:pt x="4702" y="8396"/>
                      <a:pt x="4748" y="8396"/>
                    </a:cubicBezTo>
                    <a:cubicBezTo>
                      <a:pt x="4846" y="8396"/>
                      <a:pt x="4942" y="8346"/>
                      <a:pt x="4996" y="8255"/>
                    </a:cubicBezTo>
                    <a:cubicBezTo>
                      <a:pt x="5068" y="8121"/>
                      <a:pt x="5023" y="7952"/>
                      <a:pt x="4889" y="7880"/>
                    </a:cubicBezTo>
                    <a:lnTo>
                      <a:pt x="652" y="5409"/>
                    </a:lnTo>
                    <a:cubicBezTo>
                      <a:pt x="571" y="5356"/>
                      <a:pt x="562" y="5275"/>
                      <a:pt x="562" y="5249"/>
                    </a:cubicBezTo>
                    <a:cubicBezTo>
                      <a:pt x="562" y="5213"/>
                      <a:pt x="571" y="5133"/>
                      <a:pt x="652" y="5079"/>
                    </a:cubicBezTo>
                    <a:lnTo>
                      <a:pt x="8368" y="583"/>
                    </a:lnTo>
                    <a:cubicBezTo>
                      <a:pt x="8400" y="565"/>
                      <a:pt x="8433" y="556"/>
                      <a:pt x="8466" y="556"/>
                    </a:cubicBezTo>
                    <a:cubicBezTo>
                      <a:pt x="8500" y="556"/>
                      <a:pt x="8533" y="565"/>
                      <a:pt x="8565" y="583"/>
                    </a:cubicBezTo>
                    <a:lnTo>
                      <a:pt x="16281" y="5079"/>
                    </a:lnTo>
                    <a:cubicBezTo>
                      <a:pt x="16362" y="5133"/>
                      <a:pt x="16371" y="5213"/>
                      <a:pt x="16371" y="5249"/>
                    </a:cubicBezTo>
                    <a:cubicBezTo>
                      <a:pt x="16371" y="5275"/>
                      <a:pt x="16362" y="5356"/>
                      <a:pt x="16281" y="5409"/>
                    </a:cubicBezTo>
                    <a:lnTo>
                      <a:pt x="8565" y="9905"/>
                    </a:lnTo>
                    <a:cubicBezTo>
                      <a:pt x="8533" y="9923"/>
                      <a:pt x="8500" y="9932"/>
                      <a:pt x="8466" y="9932"/>
                    </a:cubicBezTo>
                    <a:cubicBezTo>
                      <a:pt x="8433" y="9932"/>
                      <a:pt x="8400" y="9923"/>
                      <a:pt x="8368" y="9905"/>
                    </a:cubicBezTo>
                    <a:lnTo>
                      <a:pt x="5906" y="8469"/>
                    </a:lnTo>
                    <a:cubicBezTo>
                      <a:pt x="5863" y="8443"/>
                      <a:pt x="5816" y="8431"/>
                      <a:pt x="5769" y="8431"/>
                    </a:cubicBezTo>
                    <a:cubicBezTo>
                      <a:pt x="5673" y="8431"/>
                      <a:pt x="5580" y="8483"/>
                      <a:pt x="5531" y="8567"/>
                    </a:cubicBezTo>
                    <a:cubicBezTo>
                      <a:pt x="5451" y="8701"/>
                      <a:pt x="5496" y="8871"/>
                      <a:pt x="5630" y="8951"/>
                    </a:cubicBezTo>
                    <a:lnTo>
                      <a:pt x="8092" y="10387"/>
                    </a:lnTo>
                    <a:cubicBezTo>
                      <a:pt x="8208" y="10458"/>
                      <a:pt x="8333" y="10485"/>
                      <a:pt x="8466" y="10485"/>
                    </a:cubicBezTo>
                    <a:cubicBezTo>
                      <a:pt x="8600" y="10485"/>
                      <a:pt x="8725" y="10458"/>
                      <a:pt x="8841" y="10387"/>
                    </a:cubicBezTo>
                    <a:lnTo>
                      <a:pt x="13444" y="7711"/>
                    </a:lnTo>
                    <a:lnTo>
                      <a:pt x="16281" y="9361"/>
                    </a:lnTo>
                    <a:cubicBezTo>
                      <a:pt x="16362" y="9406"/>
                      <a:pt x="16371" y="9495"/>
                      <a:pt x="16371" y="9522"/>
                    </a:cubicBezTo>
                    <a:cubicBezTo>
                      <a:pt x="16371" y="9557"/>
                      <a:pt x="16362" y="9638"/>
                      <a:pt x="16281" y="9691"/>
                    </a:cubicBezTo>
                    <a:lnTo>
                      <a:pt x="8565" y="14187"/>
                    </a:lnTo>
                    <a:cubicBezTo>
                      <a:pt x="8533" y="14205"/>
                      <a:pt x="8500" y="14214"/>
                      <a:pt x="8466" y="14214"/>
                    </a:cubicBezTo>
                    <a:cubicBezTo>
                      <a:pt x="8433" y="14214"/>
                      <a:pt x="8400" y="14205"/>
                      <a:pt x="8368" y="14187"/>
                    </a:cubicBezTo>
                    <a:lnTo>
                      <a:pt x="5995" y="12796"/>
                    </a:lnTo>
                    <a:cubicBezTo>
                      <a:pt x="5953" y="12773"/>
                      <a:pt x="5906" y="12762"/>
                      <a:pt x="5860" y="12762"/>
                    </a:cubicBezTo>
                    <a:cubicBezTo>
                      <a:pt x="5762" y="12762"/>
                      <a:pt x="5666" y="12812"/>
                      <a:pt x="5612" y="12903"/>
                    </a:cubicBezTo>
                    <a:cubicBezTo>
                      <a:pt x="5531" y="13037"/>
                      <a:pt x="5585" y="13206"/>
                      <a:pt x="5710" y="13277"/>
                    </a:cubicBezTo>
                    <a:lnTo>
                      <a:pt x="8092" y="14669"/>
                    </a:lnTo>
                    <a:cubicBezTo>
                      <a:pt x="8208" y="14732"/>
                      <a:pt x="8333" y="14767"/>
                      <a:pt x="8466" y="14767"/>
                    </a:cubicBezTo>
                    <a:cubicBezTo>
                      <a:pt x="8600" y="14767"/>
                      <a:pt x="8725" y="14732"/>
                      <a:pt x="8841" y="14669"/>
                    </a:cubicBezTo>
                    <a:lnTo>
                      <a:pt x="13444" y="11984"/>
                    </a:lnTo>
                    <a:lnTo>
                      <a:pt x="16281" y="13643"/>
                    </a:lnTo>
                    <a:cubicBezTo>
                      <a:pt x="16362" y="13688"/>
                      <a:pt x="16371" y="13768"/>
                      <a:pt x="16371" y="13804"/>
                    </a:cubicBezTo>
                    <a:cubicBezTo>
                      <a:pt x="16371" y="13840"/>
                      <a:pt x="16362" y="13920"/>
                      <a:pt x="16281" y="13964"/>
                    </a:cubicBezTo>
                    <a:lnTo>
                      <a:pt x="13498" y="15588"/>
                    </a:lnTo>
                    <a:cubicBezTo>
                      <a:pt x="13364" y="15668"/>
                      <a:pt x="13320" y="15838"/>
                      <a:pt x="13400" y="15972"/>
                    </a:cubicBezTo>
                    <a:cubicBezTo>
                      <a:pt x="13453" y="16061"/>
                      <a:pt x="13543" y="16105"/>
                      <a:pt x="13641" y="16105"/>
                    </a:cubicBezTo>
                    <a:cubicBezTo>
                      <a:pt x="13685" y="16105"/>
                      <a:pt x="13739" y="16097"/>
                      <a:pt x="13783" y="16070"/>
                    </a:cubicBezTo>
                    <a:lnTo>
                      <a:pt x="16558" y="14446"/>
                    </a:lnTo>
                    <a:cubicBezTo>
                      <a:pt x="16790" y="14312"/>
                      <a:pt x="16933" y="14071"/>
                      <a:pt x="16933" y="13804"/>
                    </a:cubicBezTo>
                    <a:cubicBezTo>
                      <a:pt x="16933" y="13536"/>
                      <a:pt x="16790" y="13295"/>
                      <a:pt x="16558" y="13162"/>
                    </a:cubicBezTo>
                    <a:lnTo>
                      <a:pt x="13998" y="11663"/>
                    </a:lnTo>
                    <a:lnTo>
                      <a:pt x="16558" y="10173"/>
                    </a:lnTo>
                    <a:cubicBezTo>
                      <a:pt x="16790" y="10030"/>
                      <a:pt x="16933" y="9789"/>
                      <a:pt x="16933" y="9522"/>
                    </a:cubicBezTo>
                    <a:cubicBezTo>
                      <a:pt x="16933" y="9254"/>
                      <a:pt x="16790" y="9013"/>
                      <a:pt x="16558" y="8879"/>
                    </a:cubicBezTo>
                    <a:lnTo>
                      <a:pt x="13998" y="7381"/>
                    </a:lnTo>
                    <a:lnTo>
                      <a:pt x="16558" y="5891"/>
                    </a:lnTo>
                    <a:cubicBezTo>
                      <a:pt x="16790" y="5757"/>
                      <a:pt x="16933" y="5516"/>
                      <a:pt x="16933" y="5249"/>
                    </a:cubicBezTo>
                    <a:cubicBezTo>
                      <a:pt x="16933" y="4972"/>
                      <a:pt x="16790" y="4731"/>
                      <a:pt x="16558" y="4597"/>
                    </a:cubicBezTo>
                    <a:lnTo>
                      <a:pt x="8841" y="101"/>
                    </a:lnTo>
                    <a:cubicBezTo>
                      <a:pt x="8725" y="34"/>
                      <a:pt x="8596" y="1"/>
                      <a:pt x="8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678800" y="1084750"/>
                <a:ext cx="27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36" extrusionOk="0">
                    <a:moveTo>
                      <a:pt x="313" y="1"/>
                    </a:moveTo>
                    <a:cubicBezTo>
                      <a:pt x="242" y="1"/>
                      <a:pt x="170" y="28"/>
                      <a:pt x="117" y="81"/>
                    </a:cubicBezTo>
                    <a:cubicBezTo>
                      <a:pt x="1" y="188"/>
                      <a:pt x="1" y="367"/>
                      <a:pt x="117" y="474"/>
                    </a:cubicBezTo>
                    <a:lnTo>
                      <a:pt x="590" y="956"/>
                    </a:lnTo>
                    <a:cubicBezTo>
                      <a:pt x="643" y="1009"/>
                      <a:pt x="715" y="1036"/>
                      <a:pt x="786" y="1036"/>
                    </a:cubicBezTo>
                    <a:cubicBezTo>
                      <a:pt x="857" y="1036"/>
                      <a:pt x="929" y="1009"/>
                      <a:pt x="982" y="956"/>
                    </a:cubicBezTo>
                    <a:cubicBezTo>
                      <a:pt x="1098" y="848"/>
                      <a:pt x="1098" y="670"/>
                      <a:pt x="982" y="563"/>
                    </a:cubicBezTo>
                    <a:lnTo>
                      <a:pt x="509" y="81"/>
                    </a:lnTo>
                    <a:cubicBezTo>
                      <a:pt x="456" y="28"/>
                      <a:pt x="385" y="1"/>
                      <a:pt x="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679475" y="11258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5"/>
                      <a:pt x="2873" y="0"/>
                      <a:pt x="27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679475" y="1150100"/>
                <a:ext cx="74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54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86" y="554"/>
                    </a:cubicBezTo>
                    <a:lnTo>
                      <a:pt x="2713" y="554"/>
                    </a:lnTo>
                    <a:cubicBezTo>
                      <a:pt x="2873" y="554"/>
                      <a:pt x="2998" y="429"/>
                      <a:pt x="2998" y="277"/>
                    </a:cubicBezTo>
                    <a:cubicBezTo>
                      <a:pt x="2998" y="126"/>
                      <a:pt x="2873" y="1"/>
                      <a:pt x="2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8" name="Google Shape;508;p49"/>
          <p:cNvSpPr/>
          <p:nvPr/>
        </p:nvSpPr>
        <p:spPr>
          <a:xfrm>
            <a:off x="1106225" y="1957275"/>
            <a:ext cx="1009294" cy="88501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SOAP</a:t>
            </a:r>
            <a:endParaRPr dirty="0"/>
          </a:p>
        </p:txBody>
      </p:sp>
      <p:sp>
        <p:nvSpPr>
          <p:cNvPr id="510" name="Google Shape;510;p49"/>
          <p:cNvSpPr/>
          <p:nvPr/>
        </p:nvSpPr>
        <p:spPr>
          <a:xfrm rot="-448633">
            <a:off x="6481743" y="2517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443074" y="2285320"/>
            <a:ext cx="8257852" cy="2435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638" lvl="0" indent="-27432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SOAP stands for </a:t>
            </a:r>
            <a:r>
              <a:rPr lang="en-US" b="1" u="sng" dirty="0"/>
              <a:t>S</a:t>
            </a:r>
            <a:r>
              <a:rPr lang="en-US" dirty="0"/>
              <a:t>imple </a:t>
            </a:r>
            <a:r>
              <a:rPr lang="en-US" b="1" u="sng" dirty="0"/>
              <a:t>O</a:t>
            </a:r>
            <a:r>
              <a:rPr lang="en-US" dirty="0"/>
              <a:t>bject </a:t>
            </a:r>
            <a:r>
              <a:rPr lang="en-US" b="1" u="sng" dirty="0"/>
              <a:t>A</a:t>
            </a:r>
            <a:r>
              <a:rPr lang="en-US" dirty="0"/>
              <a:t>ccess </a:t>
            </a:r>
            <a:r>
              <a:rPr lang="en-US" b="1" u="sng" dirty="0"/>
              <a:t>P</a:t>
            </a:r>
            <a:r>
              <a:rPr lang="en-US" dirty="0"/>
              <a:t>rotocol.</a:t>
            </a:r>
          </a:p>
          <a:p>
            <a:pPr marL="274638" lvl="0" indent="-27432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A format for sending and receiving messages.</a:t>
            </a:r>
          </a:p>
          <a:p>
            <a:pPr marL="274638" lvl="0" indent="-27432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SOAP is platform independent.</a:t>
            </a:r>
          </a:p>
          <a:p>
            <a:pPr marL="274638" lvl="0" indent="-27432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The best way to communicate between applications is over HTTP.</a:t>
            </a:r>
          </a:p>
          <a:p>
            <a:pPr marL="274638" lvl="0" indent="-274320" algn="l" rtl="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/>
              <a:t>SOAP provides a way to communicate between applications running on different operating systems, with different technologies and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72163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1159</Words>
  <Application>Microsoft Office PowerPoint</Application>
  <PresentationFormat>On-screen Show (16:9)</PresentationFormat>
  <Paragraphs>183</Paragraphs>
  <Slides>31</Slides>
  <Notes>23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Chivo</vt:lpstr>
      <vt:lpstr>Roboto Condensed Light</vt:lpstr>
      <vt:lpstr>Palanquin Dark</vt:lpstr>
      <vt:lpstr>Fredoka One</vt:lpstr>
      <vt:lpstr>Abhaya Libre</vt:lpstr>
      <vt:lpstr>Wingdings</vt:lpstr>
      <vt:lpstr>Poppins</vt:lpstr>
      <vt:lpstr>Corbel</vt:lpstr>
      <vt:lpstr>Arial</vt:lpstr>
      <vt:lpstr>IBMPlexMono</vt:lpstr>
      <vt:lpstr>Software Development App Pitch Deck by Slidesgo</vt:lpstr>
      <vt:lpstr>API Testing Graduation Project</vt:lpstr>
      <vt:lpstr>Agenda</vt:lpstr>
      <vt:lpstr>What is API ?</vt:lpstr>
      <vt:lpstr>3-Tiers Architecture Concept</vt:lpstr>
      <vt:lpstr>What is API ?</vt:lpstr>
      <vt:lpstr>Types of APIs:</vt:lpstr>
      <vt:lpstr>Non-Web Services APIs</vt:lpstr>
      <vt:lpstr>Web Services APIs</vt:lpstr>
      <vt:lpstr>SOAP</vt:lpstr>
      <vt:lpstr>Building Blocks of SOAP</vt:lpstr>
      <vt:lpstr>REST</vt:lpstr>
      <vt:lpstr>Compare SOAP vs REST</vt:lpstr>
      <vt:lpstr>Basic REST HTTP Methods</vt:lpstr>
      <vt:lpstr>Examples of API Testing Tools:</vt:lpstr>
      <vt:lpstr>API Testing Project </vt:lpstr>
      <vt:lpstr>Requirements</vt:lpstr>
      <vt:lpstr>          End-to-End Scenario with  Valid Data</vt:lpstr>
      <vt:lpstr>Project Collection</vt:lpstr>
      <vt:lpstr>PowerPoint Presentation</vt:lpstr>
      <vt:lpstr>          End-to-End Scenario with  Invalid Data</vt:lpstr>
      <vt:lpstr>Project Collection</vt:lpstr>
      <vt:lpstr>PowerPoint Presentation</vt:lpstr>
      <vt:lpstr>          Folder to Validate Employee’s Data</vt:lpstr>
      <vt:lpstr>PowerPoint Presentation</vt:lpstr>
      <vt:lpstr>          Folder to Validate Employee’s Data</vt:lpstr>
      <vt:lpstr>PowerPoint Presentation</vt:lpstr>
      <vt:lpstr>PowerPoint Presentation</vt:lpstr>
      <vt:lpstr>Newman Report</vt:lpstr>
      <vt:lpstr>Newman HTML Report</vt:lpstr>
      <vt:lpstr>Newman HTML Report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</dc:title>
  <dc:creator>wessam Abdelrhman</dc:creator>
  <cp:lastModifiedBy>wessam Abdelrhman</cp:lastModifiedBy>
  <cp:revision>52</cp:revision>
  <dcterms:modified xsi:type="dcterms:W3CDTF">2024-04-01T12:14:18Z</dcterms:modified>
</cp:coreProperties>
</file>